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483" r:id="rId3"/>
    <p:sldId id="486" r:id="rId4"/>
    <p:sldId id="346" r:id="rId5"/>
    <p:sldId id="484" r:id="rId6"/>
    <p:sldId id="487" r:id="rId7"/>
    <p:sldId id="475" r:id="rId8"/>
    <p:sldId id="473" r:id="rId9"/>
    <p:sldId id="474" r:id="rId10"/>
    <p:sldId id="479" r:id="rId11"/>
    <p:sldId id="480" r:id="rId12"/>
    <p:sldId id="485" r:id="rId13"/>
    <p:sldId id="4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E0F128-B331-4CFB-AB98-D3BA069181C0}" v="11" dt="2025-10-31T16:02:16.612"/>
    <p1510:client id="{FB611B6C-6E26-4E98-AD2F-1A7665319BB5}" v="84" dt="2025-10-31T12:09:22.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Ryan" userId="7f26c5ea-d7c4-4ffe-8d77-0ca85ccb0b0d" providerId="ADAL" clId="{91D1E401-5878-4C00-A326-AD00C0CF2F32}"/>
    <pc:docChg chg="undo custSel addSld delSld modSld sldOrd">
      <pc:chgData name="Barbara Ryan" userId="7f26c5ea-d7c4-4ffe-8d77-0ca85ccb0b0d" providerId="ADAL" clId="{91D1E401-5878-4C00-A326-AD00C0CF2F32}" dt="2025-10-31T16:10:22.702" v="3176" actId="20577"/>
      <pc:docMkLst>
        <pc:docMk/>
      </pc:docMkLst>
      <pc:sldChg chg="modSp mod">
        <pc:chgData name="Barbara Ryan" userId="7f26c5ea-d7c4-4ffe-8d77-0ca85ccb0b0d" providerId="ADAL" clId="{91D1E401-5878-4C00-A326-AD00C0CF2F32}" dt="2025-10-31T15:35:40.547" v="2571" actId="113"/>
        <pc:sldMkLst>
          <pc:docMk/>
          <pc:sldMk cId="4081137629" sldId="346"/>
        </pc:sldMkLst>
        <pc:spChg chg="mod">
          <ac:chgData name="Barbara Ryan" userId="7f26c5ea-d7c4-4ffe-8d77-0ca85ccb0b0d" providerId="ADAL" clId="{91D1E401-5878-4C00-A326-AD00C0CF2F32}" dt="2025-10-31T15:35:40.547" v="2571" actId="113"/>
          <ac:spMkLst>
            <pc:docMk/>
            <pc:sldMk cId="4081137629" sldId="346"/>
            <ac:spMk id="6" creationId="{B0882BEC-99CC-758F-F31D-7AA5B8B7C713}"/>
          </ac:spMkLst>
        </pc:spChg>
      </pc:sldChg>
      <pc:sldChg chg="modSp del mod">
        <pc:chgData name="Barbara Ryan" userId="7f26c5ea-d7c4-4ffe-8d77-0ca85ccb0b0d" providerId="ADAL" clId="{91D1E401-5878-4C00-A326-AD00C0CF2F32}" dt="2025-10-31T06:46:19.298" v="1029" actId="47"/>
        <pc:sldMkLst>
          <pc:docMk/>
          <pc:sldMk cId="1177739488" sldId="347"/>
        </pc:sldMkLst>
        <pc:spChg chg="mod">
          <ac:chgData name="Barbara Ryan" userId="7f26c5ea-d7c4-4ffe-8d77-0ca85ccb0b0d" providerId="ADAL" clId="{91D1E401-5878-4C00-A326-AD00C0CF2F32}" dt="2025-10-31T06:45:15.443" v="971" actId="20577"/>
          <ac:spMkLst>
            <pc:docMk/>
            <pc:sldMk cId="1177739488" sldId="347"/>
            <ac:spMk id="6" creationId="{A21371F1-3B94-DB7B-24D3-651C1FB1C0D9}"/>
          </ac:spMkLst>
        </pc:spChg>
      </pc:sldChg>
      <pc:sldChg chg="del">
        <pc:chgData name="Barbara Ryan" userId="7f26c5ea-d7c4-4ffe-8d77-0ca85ccb0b0d" providerId="ADAL" clId="{91D1E401-5878-4C00-A326-AD00C0CF2F32}" dt="2025-10-31T15:49:37.123" v="2844" actId="47"/>
        <pc:sldMkLst>
          <pc:docMk/>
          <pc:sldMk cId="3506019490" sldId="349"/>
        </pc:sldMkLst>
      </pc:sldChg>
      <pc:sldChg chg="modSp mod">
        <pc:chgData name="Barbara Ryan" userId="7f26c5ea-d7c4-4ffe-8d77-0ca85ccb0b0d" providerId="ADAL" clId="{91D1E401-5878-4C00-A326-AD00C0CF2F32}" dt="2025-10-31T16:10:22.702" v="3176" actId="20577"/>
        <pc:sldMkLst>
          <pc:docMk/>
          <pc:sldMk cId="2641380654" sldId="469"/>
        </pc:sldMkLst>
        <pc:spChg chg="mod">
          <ac:chgData name="Barbara Ryan" userId="7f26c5ea-d7c4-4ffe-8d77-0ca85ccb0b0d" providerId="ADAL" clId="{91D1E401-5878-4C00-A326-AD00C0CF2F32}" dt="2025-10-31T16:10:22.702" v="3176" actId="20577"/>
          <ac:spMkLst>
            <pc:docMk/>
            <pc:sldMk cId="2641380654" sldId="469"/>
            <ac:spMk id="3" creationId="{1076C7DD-DAFD-05DA-F277-BC426893EAE1}"/>
          </ac:spMkLst>
        </pc:spChg>
      </pc:sldChg>
      <pc:sldChg chg="addSp delSp modSp mod">
        <pc:chgData name="Barbara Ryan" userId="7f26c5ea-d7c4-4ffe-8d77-0ca85ccb0b0d" providerId="ADAL" clId="{91D1E401-5878-4C00-A326-AD00C0CF2F32}" dt="2025-10-31T16:09:38.099" v="3166" actId="1076"/>
        <pc:sldMkLst>
          <pc:docMk/>
          <pc:sldMk cId="1022392546" sldId="473"/>
        </pc:sldMkLst>
        <pc:spChg chg="mod">
          <ac:chgData name="Barbara Ryan" userId="7f26c5ea-d7c4-4ffe-8d77-0ca85ccb0b0d" providerId="ADAL" clId="{91D1E401-5878-4C00-A326-AD00C0CF2F32}" dt="2025-10-31T15:57:56.042" v="2866" actId="6549"/>
          <ac:spMkLst>
            <pc:docMk/>
            <pc:sldMk cId="1022392546" sldId="473"/>
            <ac:spMk id="10" creationId="{F7433ED5-D377-5D42-0DC9-E79D28703336}"/>
          </ac:spMkLst>
        </pc:spChg>
        <pc:picChg chg="del">
          <ac:chgData name="Barbara Ryan" userId="7f26c5ea-d7c4-4ffe-8d77-0ca85ccb0b0d" providerId="ADAL" clId="{91D1E401-5878-4C00-A326-AD00C0CF2F32}" dt="2025-10-31T12:16:52.557" v="2561" actId="478"/>
          <ac:picMkLst>
            <pc:docMk/>
            <pc:sldMk cId="1022392546" sldId="473"/>
            <ac:picMk id="2" creationId="{4AD6A0DE-E9F0-DCC7-AE49-1CEC58EAD65E}"/>
          </ac:picMkLst>
        </pc:picChg>
        <pc:picChg chg="add mod">
          <ac:chgData name="Barbara Ryan" userId="7f26c5ea-d7c4-4ffe-8d77-0ca85ccb0b0d" providerId="ADAL" clId="{91D1E401-5878-4C00-A326-AD00C0CF2F32}" dt="2025-10-31T16:09:38.099" v="3166" actId="1076"/>
          <ac:picMkLst>
            <pc:docMk/>
            <pc:sldMk cId="1022392546" sldId="473"/>
            <ac:picMk id="2" creationId="{725F1B14-795D-C3C5-75AA-30034786A74D}"/>
          </ac:picMkLst>
        </pc:picChg>
        <pc:picChg chg="mod">
          <ac:chgData name="Barbara Ryan" userId="7f26c5ea-d7c4-4ffe-8d77-0ca85ccb0b0d" providerId="ADAL" clId="{91D1E401-5878-4C00-A326-AD00C0CF2F32}" dt="2025-10-31T16:09:36.441" v="3165" actId="1076"/>
          <ac:picMkLst>
            <pc:docMk/>
            <pc:sldMk cId="1022392546" sldId="473"/>
            <ac:picMk id="9" creationId="{2CAA505B-E348-EFDD-5421-EA725E0B5B8B}"/>
          </ac:picMkLst>
        </pc:picChg>
      </pc:sldChg>
      <pc:sldChg chg="modSp mod">
        <pc:chgData name="Barbara Ryan" userId="7f26c5ea-d7c4-4ffe-8d77-0ca85ccb0b0d" providerId="ADAL" clId="{91D1E401-5878-4C00-A326-AD00C0CF2F32}" dt="2025-10-31T16:00:06.048" v="2886" actId="113"/>
        <pc:sldMkLst>
          <pc:docMk/>
          <pc:sldMk cId="716915290" sldId="474"/>
        </pc:sldMkLst>
        <pc:spChg chg="mod">
          <ac:chgData name="Barbara Ryan" userId="7f26c5ea-d7c4-4ffe-8d77-0ca85ccb0b0d" providerId="ADAL" clId="{91D1E401-5878-4C00-A326-AD00C0CF2F32}" dt="2025-10-31T16:00:06.048" v="2886" actId="113"/>
          <ac:spMkLst>
            <pc:docMk/>
            <pc:sldMk cId="716915290" sldId="474"/>
            <ac:spMk id="10" creationId="{DFF56DB5-F0C1-07D5-B650-A468E0DCE68F}"/>
          </ac:spMkLst>
        </pc:spChg>
      </pc:sldChg>
      <pc:sldChg chg="addSp delSp modSp mod">
        <pc:chgData name="Barbara Ryan" userId="7f26c5ea-d7c4-4ffe-8d77-0ca85ccb0b0d" providerId="ADAL" clId="{91D1E401-5878-4C00-A326-AD00C0CF2F32}" dt="2025-10-31T16:02:57.147" v="2915" actId="1076"/>
        <pc:sldMkLst>
          <pc:docMk/>
          <pc:sldMk cId="3460882515" sldId="475"/>
        </pc:sldMkLst>
        <pc:spChg chg="add del">
          <ac:chgData name="Barbara Ryan" userId="7f26c5ea-d7c4-4ffe-8d77-0ca85ccb0b0d" providerId="ADAL" clId="{91D1E401-5878-4C00-A326-AD00C0CF2F32}" dt="2025-10-31T12:02:59.042" v="2008" actId="22"/>
          <ac:spMkLst>
            <pc:docMk/>
            <pc:sldMk cId="3460882515" sldId="475"/>
            <ac:spMk id="5" creationId="{2C3C9DB8-B032-0181-12DE-08424917E898}"/>
          </ac:spMkLst>
        </pc:spChg>
        <pc:spChg chg="add del">
          <ac:chgData name="Barbara Ryan" userId="7f26c5ea-d7c4-4ffe-8d77-0ca85ccb0b0d" providerId="ADAL" clId="{91D1E401-5878-4C00-A326-AD00C0CF2F32}" dt="2025-10-31T12:03:14.779" v="2010" actId="478"/>
          <ac:spMkLst>
            <pc:docMk/>
            <pc:sldMk cId="3460882515" sldId="475"/>
            <ac:spMk id="7" creationId="{5EA379EB-E248-C8BF-3445-1E01E7696595}"/>
          </ac:spMkLst>
        </pc:spChg>
        <pc:spChg chg="add del mod">
          <ac:chgData name="Barbara Ryan" userId="7f26c5ea-d7c4-4ffe-8d77-0ca85ccb0b0d" providerId="ADAL" clId="{91D1E401-5878-4C00-A326-AD00C0CF2F32}" dt="2025-10-31T12:03:32.665" v="2013" actId="478"/>
          <ac:spMkLst>
            <pc:docMk/>
            <pc:sldMk cId="3460882515" sldId="475"/>
            <ac:spMk id="9" creationId="{6245AF5B-C40A-BE5C-B53E-2A6D38E9449B}"/>
          </ac:spMkLst>
        </pc:spChg>
        <pc:spChg chg="mod">
          <ac:chgData name="Barbara Ryan" userId="7f26c5ea-d7c4-4ffe-8d77-0ca85ccb0b0d" providerId="ADAL" clId="{91D1E401-5878-4C00-A326-AD00C0CF2F32}" dt="2025-10-31T15:53:38.627" v="2847" actId="20577"/>
          <ac:spMkLst>
            <pc:docMk/>
            <pc:sldMk cId="3460882515" sldId="475"/>
            <ac:spMk id="10" creationId="{9B8AF6FE-BE01-8C54-8A72-B7E93C55FD7C}"/>
          </ac:spMkLst>
        </pc:spChg>
        <pc:picChg chg="del">
          <ac:chgData name="Barbara Ryan" userId="7f26c5ea-d7c4-4ffe-8d77-0ca85ccb0b0d" providerId="ADAL" clId="{91D1E401-5878-4C00-A326-AD00C0CF2F32}" dt="2025-10-31T12:02:23.664" v="2002" actId="478"/>
          <ac:picMkLst>
            <pc:docMk/>
            <pc:sldMk cId="3460882515" sldId="475"/>
            <ac:picMk id="3" creationId="{FA039D62-0C1E-0D0F-E927-92BB97FD40E8}"/>
          </ac:picMkLst>
        </pc:picChg>
        <pc:picChg chg="mod">
          <ac:chgData name="Barbara Ryan" userId="7f26c5ea-d7c4-4ffe-8d77-0ca85ccb0b0d" providerId="ADAL" clId="{91D1E401-5878-4C00-A326-AD00C0CF2F32}" dt="2025-10-31T16:02:57.147" v="2915" actId="1076"/>
          <ac:picMkLst>
            <pc:docMk/>
            <pc:sldMk cId="3460882515" sldId="475"/>
            <ac:picMk id="4" creationId="{01EEC932-8036-1858-E2BF-90F1CB95D3A2}"/>
          </ac:picMkLst>
        </pc:picChg>
      </pc:sldChg>
      <pc:sldChg chg="del">
        <pc:chgData name="Barbara Ryan" userId="7f26c5ea-d7c4-4ffe-8d77-0ca85ccb0b0d" providerId="ADAL" clId="{91D1E401-5878-4C00-A326-AD00C0CF2F32}" dt="2025-10-31T12:16:25.678" v="2558" actId="47"/>
        <pc:sldMkLst>
          <pc:docMk/>
          <pc:sldMk cId="3775951003" sldId="476"/>
        </pc:sldMkLst>
      </pc:sldChg>
      <pc:sldChg chg="del">
        <pc:chgData name="Barbara Ryan" userId="7f26c5ea-d7c4-4ffe-8d77-0ca85ccb0b0d" providerId="ADAL" clId="{91D1E401-5878-4C00-A326-AD00C0CF2F32}" dt="2025-10-31T12:16:28.436" v="2559" actId="47"/>
        <pc:sldMkLst>
          <pc:docMk/>
          <pc:sldMk cId="1721274125" sldId="477"/>
        </pc:sldMkLst>
      </pc:sldChg>
      <pc:sldChg chg="del">
        <pc:chgData name="Barbara Ryan" userId="7f26c5ea-d7c4-4ffe-8d77-0ca85ccb0b0d" providerId="ADAL" clId="{91D1E401-5878-4C00-A326-AD00C0CF2F32}" dt="2025-10-31T15:48:44.027" v="2841" actId="47"/>
        <pc:sldMkLst>
          <pc:docMk/>
          <pc:sldMk cId="3119150692" sldId="478"/>
        </pc:sldMkLst>
      </pc:sldChg>
      <pc:sldChg chg="modSp mod">
        <pc:chgData name="Barbara Ryan" userId="7f26c5ea-d7c4-4ffe-8d77-0ca85ccb0b0d" providerId="ADAL" clId="{91D1E401-5878-4C00-A326-AD00C0CF2F32}" dt="2025-10-31T16:00:48.784" v="2897" actId="113"/>
        <pc:sldMkLst>
          <pc:docMk/>
          <pc:sldMk cId="1341901754" sldId="479"/>
        </pc:sldMkLst>
        <pc:spChg chg="mod">
          <ac:chgData name="Barbara Ryan" userId="7f26c5ea-d7c4-4ffe-8d77-0ca85ccb0b0d" providerId="ADAL" clId="{91D1E401-5878-4C00-A326-AD00C0CF2F32}" dt="2025-10-31T16:00:48.784" v="2897" actId="113"/>
          <ac:spMkLst>
            <pc:docMk/>
            <pc:sldMk cId="1341901754" sldId="479"/>
            <ac:spMk id="10" creationId="{E3C1D518-1854-0225-0E3F-33550CB8C725}"/>
          </ac:spMkLst>
        </pc:spChg>
      </pc:sldChg>
      <pc:sldChg chg="addSp modSp mod ord">
        <pc:chgData name="Barbara Ryan" userId="7f26c5ea-d7c4-4ffe-8d77-0ca85ccb0b0d" providerId="ADAL" clId="{91D1E401-5878-4C00-A326-AD00C0CF2F32}" dt="2025-10-31T16:02:32.196" v="2913" actId="1076"/>
        <pc:sldMkLst>
          <pc:docMk/>
          <pc:sldMk cId="1208561721" sldId="480"/>
        </pc:sldMkLst>
        <pc:spChg chg="add mod">
          <ac:chgData name="Barbara Ryan" userId="7f26c5ea-d7c4-4ffe-8d77-0ca85ccb0b0d" providerId="ADAL" clId="{91D1E401-5878-4C00-A326-AD00C0CF2F32}" dt="2025-10-31T15:59:22.609" v="2877" actId="108"/>
          <ac:spMkLst>
            <pc:docMk/>
            <pc:sldMk cId="1208561721" sldId="480"/>
            <ac:spMk id="2" creationId="{1B6B99C7-5AB4-72B8-FFE0-7C167C7C7232}"/>
          </ac:spMkLst>
        </pc:spChg>
        <pc:spChg chg="mod">
          <ac:chgData name="Barbara Ryan" userId="7f26c5ea-d7c4-4ffe-8d77-0ca85ccb0b0d" providerId="ADAL" clId="{91D1E401-5878-4C00-A326-AD00C0CF2F32}" dt="2025-10-31T16:01:53.423" v="2906" actId="113"/>
          <ac:spMkLst>
            <pc:docMk/>
            <pc:sldMk cId="1208561721" sldId="480"/>
            <ac:spMk id="3" creationId="{6373D669-3DCE-B030-02D4-EDAE5A31ECA9}"/>
          </ac:spMkLst>
        </pc:spChg>
        <pc:spChg chg="mod">
          <ac:chgData name="Barbara Ryan" userId="7f26c5ea-d7c4-4ffe-8d77-0ca85ccb0b0d" providerId="ADAL" clId="{91D1E401-5878-4C00-A326-AD00C0CF2F32}" dt="2025-10-31T15:59:29.105" v="2878" actId="108"/>
          <ac:spMkLst>
            <pc:docMk/>
            <pc:sldMk cId="1208561721" sldId="480"/>
            <ac:spMk id="5" creationId="{5B0C7829-16F2-0599-76B4-78A219D93C74}"/>
          </ac:spMkLst>
        </pc:spChg>
        <pc:spChg chg="add mod">
          <ac:chgData name="Barbara Ryan" userId="7f26c5ea-d7c4-4ffe-8d77-0ca85ccb0b0d" providerId="ADAL" clId="{91D1E401-5878-4C00-A326-AD00C0CF2F32}" dt="2025-10-31T16:02:08.499" v="2909" actId="1076"/>
          <ac:spMkLst>
            <pc:docMk/>
            <pc:sldMk cId="1208561721" sldId="480"/>
            <ac:spMk id="7" creationId="{85D173B9-2046-CA53-A4AB-CE0846EDD23D}"/>
          </ac:spMkLst>
        </pc:spChg>
        <pc:picChg chg="mod">
          <ac:chgData name="Barbara Ryan" userId="7f26c5ea-d7c4-4ffe-8d77-0ca85ccb0b0d" providerId="ADAL" clId="{91D1E401-5878-4C00-A326-AD00C0CF2F32}" dt="2025-10-31T16:02:27.780" v="2912" actId="1076"/>
          <ac:picMkLst>
            <pc:docMk/>
            <pc:sldMk cId="1208561721" sldId="480"/>
            <ac:picMk id="6" creationId="{FDB48365-EFB3-510A-90F0-4BA3835CBC38}"/>
          </ac:picMkLst>
        </pc:picChg>
        <pc:picChg chg="add mod">
          <ac:chgData name="Barbara Ryan" userId="7f26c5ea-d7c4-4ffe-8d77-0ca85ccb0b0d" providerId="ADAL" clId="{91D1E401-5878-4C00-A326-AD00C0CF2F32}" dt="2025-10-31T16:02:32.196" v="2913" actId="1076"/>
          <ac:picMkLst>
            <pc:docMk/>
            <pc:sldMk cId="1208561721" sldId="480"/>
            <ac:picMk id="8" creationId="{A52EA5F9-DB3F-B577-6BA1-1820B8A80D83}"/>
          </ac:picMkLst>
        </pc:picChg>
      </pc:sldChg>
      <pc:sldChg chg="modSp del mod">
        <pc:chgData name="Barbara Ryan" userId="7f26c5ea-d7c4-4ffe-8d77-0ca85ccb0b0d" providerId="ADAL" clId="{91D1E401-5878-4C00-A326-AD00C0CF2F32}" dt="2025-10-31T16:02:36.786" v="2914" actId="47"/>
        <pc:sldMkLst>
          <pc:docMk/>
          <pc:sldMk cId="243881404" sldId="481"/>
        </pc:sldMkLst>
        <pc:spChg chg="mod">
          <ac:chgData name="Barbara Ryan" userId="7f26c5ea-d7c4-4ffe-8d77-0ca85ccb0b0d" providerId="ADAL" clId="{91D1E401-5878-4C00-A326-AD00C0CF2F32}" dt="2025-10-31T15:49:13.493" v="2842" actId="6549"/>
          <ac:spMkLst>
            <pc:docMk/>
            <pc:sldMk cId="243881404" sldId="481"/>
            <ac:spMk id="10" creationId="{2EFC20A1-C012-005E-B2F2-0946F5B56918}"/>
          </ac:spMkLst>
        </pc:spChg>
        <pc:picChg chg="mod">
          <ac:chgData name="Barbara Ryan" userId="7f26c5ea-d7c4-4ffe-8d77-0ca85ccb0b0d" providerId="ADAL" clId="{91D1E401-5878-4C00-A326-AD00C0CF2F32}" dt="2025-10-31T15:49:19.726" v="2843" actId="1076"/>
          <ac:picMkLst>
            <pc:docMk/>
            <pc:sldMk cId="243881404" sldId="481"/>
            <ac:picMk id="2" creationId="{BB698D39-D89F-3D31-6943-24AF355FD030}"/>
          </ac:picMkLst>
        </pc:picChg>
      </pc:sldChg>
      <pc:sldChg chg="addSp delSp modSp new del mod ord">
        <pc:chgData name="Barbara Ryan" userId="7f26c5ea-d7c4-4ffe-8d77-0ca85ccb0b0d" providerId="ADAL" clId="{91D1E401-5878-4C00-A326-AD00C0CF2F32}" dt="2025-10-31T11:59:57.342" v="1974" actId="47"/>
        <pc:sldMkLst>
          <pc:docMk/>
          <pc:sldMk cId="3463802724" sldId="482"/>
        </pc:sldMkLst>
        <pc:spChg chg="mod">
          <ac:chgData name="Barbara Ryan" userId="7f26c5ea-d7c4-4ffe-8d77-0ca85ccb0b0d" providerId="ADAL" clId="{91D1E401-5878-4C00-A326-AD00C0CF2F32}" dt="2025-10-31T06:38:53.167" v="281" actId="20577"/>
          <ac:spMkLst>
            <pc:docMk/>
            <pc:sldMk cId="3463802724" sldId="482"/>
            <ac:spMk id="2" creationId="{80427B47-710D-A601-3AD7-204B0AD3E760}"/>
          </ac:spMkLst>
        </pc:spChg>
        <pc:spChg chg="del">
          <ac:chgData name="Barbara Ryan" userId="7f26c5ea-d7c4-4ffe-8d77-0ca85ccb0b0d" providerId="ADAL" clId="{91D1E401-5878-4C00-A326-AD00C0CF2F32}" dt="2025-10-31T06:27:38.522" v="1"/>
          <ac:spMkLst>
            <pc:docMk/>
            <pc:sldMk cId="3463802724" sldId="482"/>
            <ac:spMk id="3" creationId="{43846C66-3083-160D-ADB5-15C85D7F5E47}"/>
          </ac:spMkLst>
        </pc:spChg>
        <pc:picChg chg="add mod">
          <ac:chgData name="Barbara Ryan" userId="7f26c5ea-d7c4-4ffe-8d77-0ca85ccb0b0d" providerId="ADAL" clId="{91D1E401-5878-4C00-A326-AD00C0CF2F32}" dt="2025-10-31T06:27:38.522" v="1"/>
          <ac:picMkLst>
            <pc:docMk/>
            <pc:sldMk cId="3463802724" sldId="482"/>
            <ac:picMk id="4" creationId="{98A921E5-B022-B291-6002-E398860BB310}"/>
          </ac:picMkLst>
        </pc:picChg>
        <pc:picChg chg="add mod">
          <ac:chgData name="Barbara Ryan" userId="7f26c5ea-d7c4-4ffe-8d77-0ca85ccb0b0d" providerId="ADAL" clId="{91D1E401-5878-4C00-A326-AD00C0CF2F32}" dt="2025-10-31T06:33:11.592" v="3" actId="1076"/>
          <ac:picMkLst>
            <pc:docMk/>
            <pc:sldMk cId="3463802724" sldId="482"/>
            <ac:picMk id="5" creationId="{8506A635-0AD1-BC14-28F8-A659D4EDF256}"/>
          </ac:picMkLst>
        </pc:picChg>
        <pc:inkChg chg="add">
          <ac:chgData name="Barbara Ryan" userId="7f26c5ea-d7c4-4ffe-8d77-0ca85ccb0b0d" providerId="ADAL" clId="{91D1E401-5878-4C00-A326-AD00C0CF2F32}" dt="2025-10-31T11:53:45.805" v="1939" actId="9405"/>
          <ac:inkMkLst>
            <pc:docMk/>
            <pc:sldMk cId="3463802724" sldId="482"/>
            <ac:inkMk id="6" creationId="{D2481E13-7A2D-0A14-1152-976A26531454}"/>
          </ac:inkMkLst>
        </pc:inkChg>
        <pc:inkChg chg="add">
          <ac:chgData name="Barbara Ryan" userId="7f26c5ea-d7c4-4ffe-8d77-0ca85ccb0b0d" providerId="ADAL" clId="{91D1E401-5878-4C00-A326-AD00C0CF2F32}" dt="2025-10-31T11:53:47.238" v="1940" actId="9405"/>
          <ac:inkMkLst>
            <pc:docMk/>
            <pc:sldMk cId="3463802724" sldId="482"/>
            <ac:inkMk id="7" creationId="{252EDEC0-C342-AEAE-8104-7807144CC61A}"/>
          </ac:inkMkLst>
        </pc:inkChg>
      </pc:sldChg>
      <pc:sldChg chg="addSp delSp modSp new mod ord">
        <pc:chgData name="Barbara Ryan" userId="7f26c5ea-d7c4-4ffe-8d77-0ca85ccb0b0d" providerId="ADAL" clId="{91D1E401-5878-4C00-A326-AD00C0CF2F32}" dt="2025-10-31T15:34:26.253" v="2569" actId="20578"/>
        <pc:sldMkLst>
          <pc:docMk/>
          <pc:sldMk cId="3489154794" sldId="483"/>
        </pc:sldMkLst>
        <pc:spChg chg="mod">
          <ac:chgData name="Barbara Ryan" userId="7f26c5ea-d7c4-4ffe-8d77-0ca85ccb0b0d" providerId="ADAL" clId="{91D1E401-5878-4C00-A326-AD00C0CF2F32}" dt="2025-10-31T06:34:45.861" v="102" actId="20577"/>
          <ac:spMkLst>
            <pc:docMk/>
            <pc:sldMk cId="3489154794" sldId="483"/>
            <ac:spMk id="2" creationId="{F209CC93-0846-85D7-F528-C37E5C0FF9C7}"/>
          </ac:spMkLst>
        </pc:spChg>
        <pc:spChg chg="del">
          <ac:chgData name="Barbara Ryan" userId="7f26c5ea-d7c4-4ffe-8d77-0ca85ccb0b0d" providerId="ADAL" clId="{91D1E401-5878-4C00-A326-AD00C0CF2F32}" dt="2025-10-31T06:36:18.336" v="107" actId="1032"/>
          <ac:spMkLst>
            <pc:docMk/>
            <pc:sldMk cId="3489154794" sldId="483"/>
            <ac:spMk id="3" creationId="{6C297EF2-7404-73B1-2E8F-C07FFF0880DE}"/>
          </ac:spMkLst>
        </pc:spChg>
        <pc:graphicFrameChg chg="add mod modGraphic">
          <ac:chgData name="Barbara Ryan" userId="7f26c5ea-d7c4-4ffe-8d77-0ca85ccb0b0d" providerId="ADAL" clId="{91D1E401-5878-4C00-A326-AD00C0CF2F32}" dt="2025-10-31T15:34:26.253" v="2569" actId="20578"/>
          <ac:graphicFrameMkLst>
            <pc:docMk/>
            <pc:sldMk cId="3489154794" sldId="483"/>
            <ac:graphicFrameMk id="4" creationId="{64B411CE-ACA1-0275-2732-DE453E25ED8B}"/>
          </ac:graphicFrameMkLst>
        </pc:graphicFrameChg>
      </pc:sldChg>
      <pc:sldChg chg="addSp delSp modSp new mod setBg">
        <pc:chgData name="Barbara Ryan" userId="7f26c5ea-d7c4-4ffe-8d77-0ca85ccb0b0d" providerId="ADAL" clId="{91D1E401-5878-4C00-A326-AD00C0CF2F32}" dt="2025-10-31T16:09:27.241" v="3164" actId="1076"/>
        <pc:sldMkLst>
          <pc:docMk/>
          <pc:sldMk cId="1535094368" sldId="484"/>
        </pc:sldMkLst>
        <pc:spChg chg="del">
          <ac:chgData name="Barbara Ryan" userId="7f26c5ea-d7c4-4ffe-8d77-0ca85ccb0b0d" providerId="ADAL" clId="{91D1E401-5878-4C00-A326-AD00C0CF2F32}" dt="2025-10-31T09:54:21.849" v="1258" actId="478"/>
          <ac:spMkLst>
            <pc:docMk/>
            <pc:sldMk cId="1535094368" sldId="484"/>
            <ac:spMk id="2" creationId="{83F565D3-731F-0B23-4176-80C4D04C73C0}"/>
          </ac:spMkLst>
        </pc:spChg>
        <pc:spChg chg="add del mod">
          <ac:chgData name="Barbara Ryan" userId="7f26c5ea-d7c4-4ffe-8d77-0ca85ccb0b0d" providerId="ADAL" clId="{91D1E401-5878-4C00-A326-AD00C0CF2F32}" dt="2025-10-31T16:09:27.241" v="3164" actId="1076"/>
          <ac:spMkLst>
            <pc:docMk/>
            <pc:sldMk cId="1535094368" sldId="484"/>
            <ac:spMk id="3" creationId="{23EF9D03-3817-D871-012C-9DBA3ED7C440}"/>
          </ac:spMkLst>
        </pc:spChg>
        <pc:spChg chg="add del">
          <ac:chgData name="Barbara Ryan" userId="7f26c5ea-d7c4-4ffe-8d77-0ca85ccb0b0d" providerId="ADAL" clId="{91D1E401-5878-4C00-A326-AD00C0CF2F32}" dt="2025-10-31T12:01:13.842" v="1981" actId="26606"/>
          <ac:spMkLst>
            <pc:docMk/>
            <pc:sldMk cId="1535094368" sldId="484"/>
            <ac:spMk id="9" creationId="{BACC6370-2D7E-4714-9D71-7542949D7D5D}"/>
          </ac:spMkLst>
        </pc:spChg>
        <pc:spChg chg="add del">
          <ac:chgData name="Barbara Ryan" userId="7f26c5ea-d7c4-4ffe-8d77-0ca85ccb0b0d" providerId="ADAL" clId="{91D1E401-5878-4C00-A326-AD00C0CF2F32}" dt="2025-10-31T12:01:13.842" v="1981" actId="26606"/>
          <ac:spMkLst>
            <pc:docMk/>
            <pc:sldMk cId="1535094368" sldId="484"/>
            <ac:spMk id="11" creationId="{F68B3F68-107C-434F-AA38-110D5EA91B85}"/>
          </ac:spMkLst>
        </pc:spChg>
        <pc:spChg chg="add del">
          <ac:chgData name="Barbara Ryan" userId="7f26c5ea-d7c4-4ffe-8d77-0ca85ccb0b0d" providerId="ADAL" clId="{91D1E401-5878-4C00-A326-AD00C0CF2F32}" dt="2025-10-31T12:01:13.842" v="1981" actId="26606"/>
          <ac:spMkLst>
            <pc:docMk/>
            <pc:sldMk cId="1535094368" sldId="484"/>
            <ac:spMk id="13" creationId="{AAD0DBB9-1A4B-4391-81D4-CB19F9AB918A}"/>
          </ac:spMkLst>
        </pc:spChg>
        <pc:spChg chg="add del">
          <ac:chgData name="Barbara Ryan" userId="7f26c5ea-d7c4-4ffe-8d77-0ca85ccb0b0d" providerId="ADAL" clId="{91D1E401-5878-4C00-A326-AD00C0CF2F32}" dt="2025-10-31T12:01:13.842" v="1981" actId="26606"/>
          <ac:spMkLst>
            <pc:docMk/>
            <pc:sldMk cId="1535094368" sldId="484"/>
            <ac:spMk id="15" creationId="{063BBA22-50EA-4C4D-BE05-F1CE4E63AA56}"/>
          </ac:spMkLst>
        </pc:spChg>
        <pc:graphicFrameChg chg="add del">
          <ac:chgData name="Barbara Ryan" userId="7f26c5ea-d7c4-4ffe-8d77-0ca85ccb0b0d" providerId="ADAL" clId="{91D1E401-5878-4C00-A326-AD00C0CF2F32}" dt="2025-10-31T12:01:13.842" v="1981" actId="26606"/>
          <ac:graphicFrameMkLst>
            <pc:docMk/>
            <pc:sldMk cId="1535094368" sldId="484"/>
            <ac:graphicFrameMk id="5" creationId="{14D4CC59-9DBC-C398-CF08-F6DFC1FB217C}"/>
          </ac:graphicFrameMkLst>
        </pc:graphicFrameChg>
      </pc:sldChg>
      <pc:sldChg chg="addSp delSp modSp new mod setBg">
        <pc:chgData name="Barbara Ryan" userId="7f26c5ea-d7c4-4ffe-8d77-0ca85ccb0b0d" providerId="ADAL" clId="{91D1E401-5878-4C00-A326-AD00C0CF2F32}" dt="2025-10-31T16:07:40.107" v="3110" actId="6549"/>
        <pc:sldMkLst>
          <pc:docMk/>
          <pc:sldMk cId="1568431843" sldId="485"/>
        </pc:sldMkLst>
        <pc:spChg chg="add del mod">
          <ac:chgData name="Barbara Ryan" userId="7f26c5ea-d7c4-4ffe-8d77-0ca85ccb0b0d" providerId="ADAL" clId="{91D1E401-5878-4C00-A326-AD00C0CF2F32}" dt="2025-10-31T12:04:26.938" v="2046" actId="1076"/>
          <ac:spMkLst>
            <pc:docMk/>
            <pc:sldMk cId="1568431843" sldId="485"/>
            <ac:spMk id="2" creationId="{8AFBE7C7-B7C0-3B63-5BC1-540D1E4AD1C6}"/>
          </ac:spMkLst>
        </pc:spChg>
        <pc:spChg chg="del">
          <ac:chgData name="Barbara Ryan" userId="7f26c5ea-d7c4-4ffe-8d77-0ca85ccb0b0d" providerId="ADAL" clId="{91D1E401-5878-4C00-A326-AD00C0CF2F32}" dt="2025-10-31T06:49:12.079" v="1031"/>
          <ac:spMkLst>
            <pc:docMk/>
            <pc:sldMk cId="1568431843" sldId="485"/>
            <ac:spMk id="3" creationId="{05DD94B3-88D7-B5AD-873E-86E07F3DB666}"/>
          </ac:spMkLst>
        </pc:spChg>
        <pc:spChg chg="add del mod">
          <ac:chgData name="Barbara Ryan" userId="7f26c5ea-d7c4-4ffe-8d77-0ca85ccb0b0d" providerId="ADAL" clId="{91D1E401-5878-4C00-A326-AD00C0CF2F32}" dt="2025-10-31T16:07:40.107" v="3110" actId="6549"/>
          <ac:spMkLst>
            <pc:docMk/>
            <pc:sldMk cId="1568431843" sldId="485"/>
            <ac:spMk id="7" creationId="{3875CB50-FCB2-B608-FABD-8AD4636461B7}"/>
          </ac:spMkLst>
        </pc:spChg>
        <pc:spChg chg="add del">
          <ac:chgData name="Barbara Ryan" userId="7f26c5ea-d7c4-4ffe-8d77-0ca85ccb0b0d" providerId="ADAL" clId="{91D1E401-5878-4C00-A326-AD00C0CF2F32}" dt="2025-10-31T06:51:49.837" v="1041" actId="26606"/>
          <ac:spMkLst>
            <pc:docMk/>
            <pc:sldMk cId="1568431843" sldId="485"/>
            <ac:spMk id="9" creationId="{2550BE34-C2B8-49B8-8519-67A8CAD51AE9}"/>
          </ac:spMkLst>
        </pc:spChg>
        <pc:spChg chg="add del">
          <ac:chgData name="Barbara Ryan" userId="7f26c5ea-d7c4-4ffe-8d77-0ca85ccb0b0d" providerId="ADAL" clId="{91D1E401-5878-4C00-A326-AD00C0CF2F32}" dt="2025-10-31T06:51:49.837" v="1041" actId="26606"/>
          <ac:spMkLst>
            <pc:docMk/>
            <pc:sldMk cId="1568431843" sldId="485"/>
            <ac:spMk id="14" creationId="{A7457DD9-5A45-400A-AB4B-4B4EDECA25F1}"/>
          </ac:spMkLst>
        </pc:spChg>
        <pc:spChg chg="add del">
          <ac:chgData name="Barbara Ryan" userId="7f26c5ea-d7c4-4ffe-8d77-0ca85ccb0b0d" providerId="ADAL" clId="{91D1E401-5878-4C00-A326-AD00C0CF2F32}" dt="2025-10-31T06:51:49.837" v="1041" actId="26606"/>
          <ac:spMkLst>
            <pc:docMk/>
            <pc:sldMk cId="1568431843" sldId="485"/>
            <ac:spMk id="16" creationId="{441CF7D6-A660-431A-B0BB-140A0D5556B6}"/>
          </ac:spMkLst>
        </pc:spChg>
        <pc:spChg chg="add del">
          <ac:chgData name="Barbara Ryan" userId="7f26c5ea-d7c4-4ffe-8d77-0ca85ccb0b0d" providerId="ADAL" clId="{91D1E401-5878-4C00-A326-AD00C0CF2F32}" dt="2025-10-31T06:51:49.837" v="1041" actId="26606"/>
          <ac:spMkLst>
            <pc:docMk/>
            <pc:sldMk cId="1568431843" sldId="485"/>
            <ac:spMk id="18" creationId="{0570A85B-3810-4F95-97B0-CBF4CCDB381C}"/>
          </ac:spMkLst>
        </pc:spChg>
        <pc:grpChg chg="add del">
          <ac:chgData name="Barbara Ryan" userId="7f26c5ea-d7c4-4ffe-8d77-0ca85ccb0b0d" providerId="ADAL" clId="{91D1E401-5878-4C00-A326-AD00C0CF2F32}" dt="2025-10-31T06:51:35.891" v="1037" actId="26606"/>
          <ac:grpSpMkLst>
            <pc:docMk/>
            <pc:sldMk cId="1568431843" sldId="485"/>
            <ac:grpSpMk id="12" creationId="{5EC81CC9-EAC3-3907-9268-3A583E3B6356}"/>
          </ac:grpSpMkLst>
        </pc:grpChg>
        <pc:grpChg chg="add del">
          <ac:chgData name="Barbara Ryan" userId="7f26c5ea-d7c4-4ffe-8d77-0ca85ccb0b0d" providerId="ADAL" clId="{91D1E401-5878-4C00-A326-AD00C0CF2F32}" dt="2025-10-31T06:51:52.981" v="1043" actId="26606"/>
          <ac:grpSpMkLst>
            <pc:docMk/>
            <pc:sldMk cId="1568431843" sldId="485"/>
            <ac:grpSpMk id="20" creationId="{5EC81CC9-EAC3-3907-9268-3A583E3B6356}"/>
          </ac:grpSpMkLst>
        </pc:grpChg>
        <pc:picChg chg="add del mod">
          <ac:chgData name="Barbara Ryan" userId="7f26c5ea-d7c4-4ffe-8d77-0ca85ccb0b0d" providerId="ADAL" clId="{91D1E401-5878-4C00-A326-AD00C0CF2F32}" dt="2025-10-31T06:50:34.656" v="1033" actId="478"/>
          <ac:picMkLst>
            <pc:docMk/>
            <pc:sldMk cId="1568431843" sldId="485"/>
            <ac:picMk id="4" creationId="{44695B09-E2EF-6135-2656-659AE8F82822}"/>
          </ac:picMkLst>
        </pc:picChg>
        <pc:picChg chg="add mod ord">
          <ac:chgData name="Barbara Ryan" userId="7f26c5ea-d7c4-4ffe-8d77-0ca85ccb0b0d" providerId="ADAL" clId="{91D1E401-5878-4C00-A326-AD00C0CF2F32}" dt="2025-10-31T06:51:52.986" v="1044" actId="26606"/>
          <ac:picMkLst>
            <pc:docMk/>
            <pc:sldMk cId="1568431843" sldId="485"/>
            <ac:picMk id="5" creationId="{745C1B58-9876-EDC4-1CD4-9724762A1749}"/>
          </ac:picMkLst>
        </pc:picChg>
      </pc:sldChg>
      <pc:sldChg chg="addSp delSp modSp new mod setBg">
        <pc:chgData name="Barbara Ryan" userId="7f26c5ea-d7c4-4ffe-8d77-0ca85ccb0b0d" providerId="ADAL" clId="{91D1E401-5878-4C00-A326-AD00C0CF2F32}" dt="2025-10-31T15:55:23.318" v="2850" actId="20577"/>
        <pc:sldMkLst>
          <pc:docMk/>
          <pc:sldMk cId="3544200184" sldId="486"/>
        </pc:sldMkLst>
        <pc:spChg chg="del mod">
          <ac:chgData name="Barbara Ryan" userId="7f26c5ea-d7c4-4ffe-8d77-0ca85ccb0b0d" providerId="ADAL" clId="{91D1E401-5878-4C00-A326-AD00C0CF2F32}" dt="2025-10-31T12:09:17.345" v="2251" actId="478"/>
          <ac:spMkLst>
            <pc:docMk/>
            <pc:sldMk cId="3544200184" sldId="486"/>
            <ac:spMk id="2" creationId="{7E57B033-2771-1148-9808-231D8C6AB13F}"/>
          </ac:spMkLst>
        </pc:spChg>
        <pc:spChg chg="del mod">
          <ac:chgData name="Barbara Ryan" userId="7f26c5ea-d7c4-4ffe-8d77-0ca85ccb0b0d" providerId="ADAL" clId="{91D1E401-5878-4C00-A326-AD00C0CF2F32}" dt="2025-10-31T09:57:35.012" v="1312" actId="34307"/>
          <ac:spMkLst>
            <pc:docMk/>
            <pc:sldMk cId="3544200184" sldId="486"/>
            <ac:spMk id="3" creationId="{D2219AC8-6BCC-71B7-F6AB-62FF03C6FDC7}"/>
          </ac:spMkLst>
        </pc:spChg>
        <pc:spChg chg="add del mod">
          <ac:chgData name="Barbara Ryan" userId="7f26c5ea-d7c4-4ffe-8d77-0ca85ccb0b0d" providerId="ADAL" clId="{91D1E401-5878-4C00-A326-AD00C0CF2F32}" dt="2025-10-31T12:09:13.239" v="2250" actId="478"/>
          <ac:spMkLst>
            <pc:docMk/>
            <pc:sldMk cId="3544200184" sldId="486"/>
            <ac:spMk id="4" creationId="{624E9B50-AC1B-1318-3F3F-7F31A8F8D36A}"/>
          </ac:spMkLst>
        </pc:spChg>
        <pc:spChg chg="add mod">
          <ac:chgData name="Barbara Ryan" userId="7f26c5ea-d7c4-4ffe-8d77-0ca85ccb0b0d" providerId="ADAL" clId="{91D1E401-5878-4C00-A326-AD00C0CF2F32}" dt="2025-10-31T11:44:35.046" v="1858" actId="1076"/>
          <ac:spMkLst>
            <pc:docMk/>
            <pc:sldMk cId="3544200184" sldId="486"/>
            <ac:spMk id="6" creationId="{6839C3B3-F035-CC59-828D-4130F8E7D363}"/>
          </ac:spMkLst>
        </pc:spChg>
        <pc:spChg chg="add mod">
          <ac:chgData name="Barbara Ryan" userId="7f26c5ea-d7c4-4ffe-8d77-0ca85ccb0b0d" providerId="ADAL" clId="{91D1E401-5878-4C00-A326-AD00C0CF2F32}" dt="2025-10-31T11:37:55.224" v="1676" actId="1076"/>
          <ac:spMkLst>
            <pc:docMk/>
            <pc:sldMk cId="3544200184" sldId="486"/>
            <ac:spMk id="7" creationId="{15CC340D-F658-FF77-002B-56B7AD4FEFC0}"/>
          </ac:spMkLst>
        </pc:spChg>
        <pc:spChg chg="add del mod">
          <ac:chgData name="Barbara Ryan" userId="7f26c5ea-d7c4-4ffe-8d77-0ca85ccb0b0d" providerId="ADAL" clId="{91D1E401-5878-4C00-A326-AD00C0CF2F32}" dt="2025-10-31T12:09:17.345" v="2251" actId="478"/>
          <ac:spMkLst>
            <pc:docMk/>
            <pc:sldMk cId="3544200184" sldId="486"/>
            <ac:spMk id="8" creationId="{298E1C22-9F2C-6729-9851-76F61AD2F03C}"/>
          </ac:spMkLst>
        </pc:spChg>
        <pc:spChg chg="add mod">
          <ac:chgData name="Barbara Ryan" userId="7f26c5ea-d7c4-4ffe-8d77-0ca85ccb0b0d" providerId="ADAL" clId="{91D1E401-5878-4C00-A326-AD00C0CF2F32}" dt="2025-10-31T11:33:37.757" v="1478" actId="122"/>
          <ac:spMkLst>
            <pc:docMk/>
            <pc:sldMk cId="3544200184" sldId="486"/>
            <ac:spMk id="10" creationId="{48AB667E-C807-0BD7-37C5-E38E0F41D3B0}"/>
          </ac:spMkLst>
        </pc:spChg>
        <pc:spChg chg="add mod">
          <ac:chgData name="Barbara Ryan" userId="7f26c5ea-d7c4-4ffe-8d77-0ca85ccb0b0d" providerId="ADAL" clId="{91D1E401-5878-4C00-A326-AD00C0CF2F32}" dt="2025-10-31T11:33:25.273" v="1473" actId="122"/>
          <ac:spMkLst>
            <pc:docMk/>
            <pc:sldMk cId="3544200184" sldId="486"/>
            <ac:spMk id="11" creationId="{6DF3253F-4988-1EB6-0C3A-59843105C67D}"/>
          </ac:spMkLst>
        </pc:spChg>
        <pc:spChg chg="add mod">
          <ac:chgData name="Barbara Ryan" userId="7f26c5ea-d7c4-4ffe-8d77-0ca85ccb0b0d" providerId="ADAL" clId="{91D1E401-5878-4C00-A326-AD00C0CF2F32}" dt="2025-10-31T11:33:58.460" v="1498" actId="122"/>
          <ac:spMkLst>
            <pc:docMk/>
            <pc:sldMk cId="3544200184" sldId="486"/>
            <ac:spMk id="12" creationId="{00885F6D-31B8-F70F-C692-8DE8FEE725E6}"/>
          </ac:spMkLst>
        </pc:spChg>
        <pc:spChg chg="add del mod">
          <ac:chgData name="Barbara Ryan" userId="7f26c5ea-d7c4-4ffe-8d77-0ca85ccb0b0d" providerId="ADAL" clId="{91D1E401-5878-4C00-A326-AD00C0CF2F32}" dt="2025-10-31T12:09:17.345" v="2251" actId="478"/>
          <ac:spMkLst>
            <pc:docMk/>
            <pc:sldMk cId="3544200184" sldId="486"/>
            <ac:spMk id="13" creationId="{37781D54-D434-83F6-5A59-3A468C681DEF}"/>
          </ac:spMkLst>
        </pc:spChg>
        <pc:spChg chg="add del mod">
          <ac:chgData name="Barbara Ryan" userId="7f26c5ea-d7c4-4ffe-8d77-0ca85ccb0b0d" providerId="ADAL" clId="{91D1E401-5878-4C00-A326-AD00C0CF2F32}" dt="2025-10-31T11:28:51.099" v="1428" actId="478"/>
          <ac:spMkLst>
            <pc:docMk/>
            <pc:sldMk cId="3544200184" sldId="486"/>
            <ac:spMk id="15" creationId="{F6BB0E0C-6BA6-CE0B-64FB-1F6A97DE91F4}"/>
          </ac:spMkLst>
        </pc:spChg>
        <pc:spChg chg="add del mod">
          <ac:chgData name="Barbara Ryan" userId="7f26c5ea-d7c4-4ffe-8d77-0ca85ccb0b0d" providerId="ADAL" clId="{91D1E401-5878-4C00-A326-AD00C0CF2F32}" dt="2025-10-31T12:09:17.345" v="2251" actId="478"/>
          <ac:spMkLst>
            <pc:docMk/>
            <pc:sldMk cId="3544200184" sldId="486"/>
            <ac:spMk id="16" creationId="{F5422686-44C4-0FA1-62ED-E1FAA47F8661}"/>
          </ac:spMkLst>
        </pc:spChg>
        <pc:spChg chg="add mod">
          <ac:chgData name="Barbara Ryan" userId="7f26c5ea-d7c4-4ffe-8d77-0ca85ccb0b0d" providerId="ADAL" clId="{91D1E401-5878-4C00-A326-AD00C0CF2F32}" dt="2025-10-31T11:37:28.783" v="1661" actId="20577"/>
          <ac:spMkLst>
            <pc:docMk/>
            <pc:sldMk cId="3544200184" sldId="486"/>
            <ac:spMk id="17" creationId="{9D1A8E95-E9C7-44D8-9D67-6679A5B2E22B}"/>
          </ac:spMkLst>
        </pc:spChg>
        <pc:spChg chg="add mod">
          <ac:chgData name="Barbara Ryan" userId="7f26c5ea-d7c4-4ffe-8d77-0ca85ccb0b0d" providerId="ADAL" clId="{91D1E401-5878-4C00-A326-AD00C0CF2F32}" dt="2025-10-31T11:37:17.583" v="1643" actId="20577"/>
          <ac:spMkLst>
            <pc:docMk/>
            <pc:sldMk cId="3544200184" sldId="486"/>
            <ac:spMk id="18" creationId="{827AAE26-DB75-705E-99AD-32D24F48995D}"/>
          </ac:spMkLst>
        </pc:spChg>
        <pc:spChg chg="add mod">
          <ac:chgData name="Barbara Ryan" userId="7f26c5ea-d7c4-4ffe-8d77-0ca85ccb0b0d" providerId="ADAL" clId="{91D1E401-5878-4C00-A326-AD00C0CF2F32}" dt="2025-10-31T11:37:05.553" v="1628" actId="20577"/>
          <ac:spMkLst>
            <pc:docMk/>
            <pc:sldMk cId="3544200184" sldId="486"/>
            <ac:spMk id="19" creationId="{23A221A8-47A2-08B7-4A97-335845E29383}"/>
          </ac:spMkLst>
        </pc:spChg>
        <pc:spChg chg="add del mod">
          <ac:chgData name="Barbara Ryan" userId="7f26c5ea-d7c4-4ffe-8d77-0ca85ccb0b0d" providerId="ADAL" clId="{91D1E401-5878-4C00-A326-AD00C0CF2F32}" dt="2025-10-31T12:09:17.345" v="2251" actId="478"/>
          <ac:spMkLst>
            <pc:docMk/>
            <pc:sldMk cId="3544200184" sldId="486"/>
            <ac:spMk id="20" creationId="{CEA9C756-AD10-F321-E1E4-DD3637B1ABCB}"/>
          </ac:spMkLst>
        </pc:spChg>
        <pc:spChg chg="add mod">
          <ac:chgData name="Barbara Ryan" userId="7f26c5ea-d7c4-4ffe-8d77-0ca85ccb0b0d" providerId="ADAL" clId="{91D1E401-5878-4C00-A326-AD00C0CF2F32}" dt="2025-10-31T11:36:48.799" v="1618" actId="20577"/>
          <ac:spMkLst>
            <pc:docMk/>
            <pc:sldMk cId="3544200184" sldId="486"/>
            <ac:spMk id="21" creationId="{22ACFAF8-BFD6-50B3-2658-C94A020A3631}"/>
          </ac:spMkLst>
        </pc:spChg>
        <pc:spChg chg="add mod">
          <ac:chgData name="Barbara Ryan" userId="7f26c5ea-d7c4-4ffe-8d77-0ca85ccb0b0d" providerId="ADAL" clId="{91D1E401-5878-4C00-A326-AD00C0CF2F32}" dt="2025-10-31T11:36:35.223" v="1599" actId="20577"/>
          <ac:spMkLst>
            <pc:docMk/>
            <pc:sldMk cId="3544200184" sldId="486"/>
            <ac:spMk id="22" creationId="{23F90DFD-0599-8436-455F-CB6A3AC1F661}"/>
          </ac:spMkLst>
        </pc:spChg>
        <pc:spChg chg="add mod">
          <ac:chgData name="Barbara Ryan" userId="7f26c5ea-d7c4-4ffe-8d77-0ca85ccb0b0d" providerId="ADAL" clId="{91D1E401-5878-4C00-A326-AD00C0CF2F32}" dt="2025-10-31T11:43:37.182" v="1828" actId="1076"/>
          <ac:spMkLst>
            <pc:docMk/>
            <pc:sldMk cId="3544200184" sldId="486"/>
            <ac:spMk id="23" creationId="{2BF50038-16BE-EDDE-FA1D-C729C75A508C}"/>
          </ac:spMkLst>
        </pc:spChg>
        <pc:spChg chg="add del mod">
          <ac:chgData name="Barbara Ryan" userId="7f26c5ea-d7c4-4ffe-8d77-0ca85ccb0b0d" providerId="ADAL" clId="{91D1E401-5878-4C00-A326-AD00C0CF2F32}" dt="2025-10-31T12:09:17.345" v="2251" actId="478"/>
          <ac:spMkLst>
            <pc:docMk/>
            <pc:sldMk cId="3544200184" sldId="486"/>
            <ac:spMk id="24" creationId="{956B7D94-EB0A-A148-7D32-AE0816E628D3}"/>
          </ac:spMkLst>
        </pc:spChg>
        <pc:spChg chg="add del mod">
          <ac:chgData name="Barbara Ryan" userId="7f26c5ea-d7c4-4ffe-8d77-0ca85ccb0b0d" providerId="ADAL" clId="{91D1E401-5878-4C00-A326-AD00C0CF2F32}" dt="2025-10-31T12:09:17.345" v="2251" actId="478"/>
          <ac:spMkLst>
            <pc:docMk/>
            <pc:sldMk cId="3544200184" sldId="486"/>
            <ac:spMk id="25" creationId="{D5CD8CDF-2468-B074-23D2-6401C789156B}"/>
          </ac:spMkLst>
        </pc:spChg>
        <pc:spChg chg="add mod">
          <ac:chgData name="Barbara Ryan" userId="7f26c5ea-d7c4-4ffe-8d77-0ca85ccb0b0d" providerId="ADAL" clId="{91D1E401-5878-4C00-A326-AD00C0CF2F32}" dt="2025-10-31T11:44:40.310" v="1859" actId="1076"/>
          <ac:spMkLst>
            <pc:docMk/>
            <pc:sldMk cId="3544200184" sldId="486"/>
            <ac:spMk id="26" creationId="{810B4CF0-1F11-0482-5E89-CEAF03181B37}"/>
          </ac:spMkLst>
        </pc:spChg>
        <pc:spChg chg="add mod">
          <ac:chgData name="Barbara Ryan" userId="7f26c5ea-d7c4-4ffe-8d77-0ca85ccb0b0d" providerId="ADAL" clId="{91D1E401-5878-4C00-A326-AD00C0CF2F32}" dt="2025-10-31T11:38:20.297" v="1700" actId="20577"/>
          <ac:spMkLst>
            <pc:docMk/>
            <pc:sldMk cId="3544200184" sldId="486"/>
            <ac:spMk id="27" creationId="{2F0A69E8-0F0A-F7E4-C7D9-DAAD19FA6CA4}"/>
          </ac:spMkLst>
        </pc:spChg>
        <pc:spChg chg="add mod">
          <ac:chgData name="Barbara Ryan" userId="7f26c5ea-d7c4-4ffe-8d77-0ca85ccb0b0d" providerId="ADAL" clId="{91D1E401-5878-4C00-A326-AD00C0CF2F32}" dt="2025-10-31T11:41:51.847" v="1822" actId="1076"/>
          <ac:spMkLst>
            <pc:docMk/>
            <pc:sldMk cId="3544200184" sldId="486"/>
            <ac:spMk id="28" creationId="{90DFADD7-C454-5A36-F931-A3107E8D20DE}"/>
          </ac:spMkLst>
        </pc:spChg>
        <pc:spChg chg="add mod">
          <ac:chgData name="Barbara Ryan" userId="7f26c5ea-d7c4-4ffe-8d77-0ca85ccb0b0d" providerId="ADAL" clId="{91D1E401-5878-4C00-A326-AD00C0CF2F32}" dt="2025-10-31T11:39:47.296" v="1738" actId="20577"/>
          <ac:spMkLst>
            <pc:docMk/>
            <pc:sldMk cId="3544200184" sldId="486"/>
            <ac:spMk id="29" creationId="{505FABDA-ECC1-2DEF-6FC8-026763AE33C9}"/>
          </ac:spMkLst>
        </pc:spChg>
        <pc:spChg chg="add mod">
          <ac:chgData name="Barbara Ryan" userId="7f26c5ea-d7c4-4ffe-8d77-0ca85ccb0b0d" providerId="ADAL" clId="{91D1E401-5878-4C00-A326-AD00C0CF2F32}" dt="2025-10-31T11:41:18.023" v="1816" actId="1076"/>
          <ac:spMkLst>
            <pc:docMk/>
            <pc:sldMk cId="3544200184" sldId="486"/>
            <ac:spMk id="30" creationId="{6A3751E6-466C-FBE1-0030-746A3B10549B}"/>
          </ac:spMkLst>
        </pc:spChg>
        <pc:spChg chg="add del mod">
          <ac:chgData name="Barbara Ryan" userId="7f26c5ea-d7c4-4ffe-8d77-0ca85ccb0b0d" providerId="ADAL" clId="{91D1E401-5878-4C00-A326-AD00C0CF2F32}" dt="2025-10-31T12:09:17.345" v="2251" actId="478"/>
          <ac:spMkLst>
            <pc:docMk/>
            <pc:sldMk cId="3544200184" sldId="486"/>
            <ac:spMk id="31" creationId="{FF698D06-945C-44A2-55B6-75F01F3E2979}"/>
          </ac:spMkLst>
        </pc:spChg>
        <pc:spChg chg="add mod">
          <ac:chgData name="Barbara Ryan" userId="7f26c5ea-d7c4-4ffe-8d77-0ca85ccb0b0d" providerId="ADAL" clId="{91D1E401-5878-4C00-A326-AD00C0CF2F32}" dt="2025-10-31T11:40:55.127" v="1794" actId="1076"/>
          <ac:spMkLst>
            <pc:docMk/>
            <pc:sldMk cId="3544200184" sldId="486"/>
            <ac:spMk id="32" creationId="{6C29726C-088C-004F-7CE1-860B9132A55A}"/>
          </ac:spMkLst>
        </pc:spChg>
        <pc:spChg chg="add del mod">
          <ac:chgData name="Barbara Ryan" userId="7f26c5ea-d7c4-4ffe-8d77-0ca85ccb0b0d" providerId="ADAL" clId="{91D1E401-5878-4C00-A326-AD00C0CF2F32}" dt="2025-10-31T12:09:17.345" v="2251" actId="478"/>
          <ac:spMkLst>
            <pc:docMk/>
            <pc:sldMk cId="3544200184" sldId="486"/>
            <ac:spMk id="33" creationId="{BB1E955A-D7EB-FE89-ED84-84858AA41D94}"/>
          </ac:spMkLst>
        </pc:spChg>
        <pc:spChg chg="add del mod">
          <ac:chgData name="Barbara Ryan" userId="7f26c5ea-d7c4-4ffe-8d77-0ca85ccb0b0d" providerId="ADAL" clId="{91D1E401-5878-4C00-A326-AD00C0CF2F32}" dt="2025-10-31T12:09:17.345" v="2251" actId="478"/>
          <ac:spMkLst>
            <pc:docMk/>
            <pc:sldMk cId="3544200184" sldId="486"/>
            <ac:spMk id="34" creationId="{64795A59-A780-1C4E-D8D1-66DAC512594C}"/>
          </ac:spMkLst>
        </pc:spChg>
        <pc:spChg chg="add mod">
          <ac:chgData name="Barbara Ryan" userId="7f26c5ea-d7c4-4ffe-8d77-0ca85ccb0b0d" providerId="ADAL" clId="{91D1E401-5878-4C00-A326-AD00C0CF2F32}" dt="2025-10-31T11:43:55.566" v="1837" actId="1076"/>
          <ac:spMkLst>
            <pc:docMk/>
            <pc:sldMk cId="3544200184" sldId="486"/>
            <ac:spMk id="36" creationId="{16856A14-875C-FE4E-6B25-30A7643F8D11}"/>
          </ac:spMkLst>
        </pc:spChg>
        <pc:spChg chg="add mod">
          <ac:chgData name="Barbara Ryan" userId="7f26c5ea-d7c4-4ffe-8d77-0ca85ccb0b0d" providerId="ADAL" clId="{91D1E401-5878-4C00-A326-AD00C0CF2F32}" dt="2025-10-31T11:44:15.590" v="1855" actId="20577"/>
          <ac:spMkLst>
            <pc:docMk/>
            <pc:sldMk cId="3544200184" sldId="486"/>
            <ac:spMk id="37" creationId="{F9F17FED-50BE-7BBC-2D1D-F6FEAB1DF8EA}"/>
          </ac:spMkLst>
        </pc:spChg>
        <pc:spChg chg="add del mod ord">
          <ac:chgData name="Barbara Ryan" userId="7f26c5ea-d7c4-4ffe-8d77-0ca85ccb0b0d" providerId="ADAL" clId="{91D1E401-5878-4C00-A326-AD00C0CF2F32}" dt="2025-10-31T15:55:23.318" v="2850" actId="20577"/>
          <ac:spMkLst>
            <pc:docMk/>
            <pc:sldMk cId="3544200184" sldId="486"/>
            <ac:spMk id="1063" creationId="{A843A1BC-9DDA-CD1A-8A66-60D9A47E7E4D}"/>
          </ac:spMkLst>
        </pc:spChg>
        <pc:spChg chg="del mod">
          <ac:chgData name="Barbara Ryan" userId="7f26c5ea-d7c4-4ffe-8d77-0ca85ccb0b0d" providerId="ADAL" clId="{91D1E401-5878-4C00-A326-AD00C0CF2F32}" dt="2025-10-31T12:09:54.854" v="2258" actId="478"/>
          <ac:spMkLst>
            <pc:docMk/>
            <pc:sldMk cId="3544200184" sldId="486"/>
            <ac:spMk id="1067" creationId="{E0A71627-23EE-FAA2-A5C5-488E51A1747B}"/>
          </ac:spMkLst>
        </pc:spChg>
        <pc:spChg chg="add">
          <ac:chgData name="Barbara Ryan" userId="7f26c5ea-d7c4-4ffe-8d77-0ca85ccb0b0d" providerId="ADAL" clId="{91D1E401-5878-4C00-A326-AD00C0CF2F32}" dt="2025-10-31T12:10:54.894" v="2264" actId="26606"/>
          <ac:spMkLst>
            <pc:docMk/>
            <pc:sldMk cId="3544200184" sldId="486"/>
            <ac:spMk id="1074" creationId="{8181FC64-B306-4821-98E2-780662EFC486}"/>
          </ac:spMkLst>
        </pc:spChg>
        <pc:spChg chg="add">
          <ac:chgData name="Barbara Ryan" userId="7f26c5ea-d7c4-4ffe-8d77-0ca85ccb0b0d" providerId="ADAL" clId="{91D1E401-5878-4C00-A326-AD00C0CF2F32}" dt="2025-10-31T12:10:54.894" v="2264" actId="26606"/>
          <ac:spMkLst>
            <pc:docMk/>
            <pc:sldMk cId="3544200184" sldId="486"/>
            <ac:spMk id="1076" creationId="{5871FC61-DD4E-47D4-81FD-8A7E7D12B371}"/>
          </ac:spMkLst>
        </pc:spChg>
        <pc:spChg chg="add">
          <ac:chgData name="Barbara Ryan" userId="7f26c5ea-d7c4-4ffe-8d77-0ca85ccb0b0d" providerId="ADAL" clId="{91D1E401-5878-4C00-A326-AD00C0CF2F32}" dt="2025-10-31T12:10:54.894" v="2264" actId="26606"/>
          <ac:spMkLst>
            <pc:docMk/>
            <pc:sldMk cId="3544200184" sldId="486"/>
            <ac:spMk id="1078" creationId="{F9EC3F91-A75C-4F74-867E-E4C28C13546B}"/>
          </ac:spMkLst>
        </pc:spChg>
        <pc:spChg chg="add">
          <ac:chgData name="Barbara Ryan" userId="7f26c5ea-d7c4-4ffe-8d77-0ca85ccb0b0d" providerId="ADAL" clId="{91D1E401-5878-4C00-A326-AD00C0CF2F32}" dt="2025-10-31T12:10:54.894" v="2264" actId="26606"/>
          <ac:spMkLst>
            <pc:docMk/>
            <pc:sldMk cId="3544200184" sldId="486"/>
            <ac:spMk id="1080" creationId="{829A1E2C-5AC8-40FC-99E9-832069D39792}"/>
          </ac:spMkLst>
        </pc:spChg>
        <pc:grpChg chg="add del mod">
          <ac:chgData name="Barbara Ryan" userId="7f26c5ea-d7c4-4ffe-8d77-0ca85ccb0b0d" providerId="ADAL" clId="{91D1E401-5878-4C00-A326-AD00C0CF2F32}" dt="2025-10-31T11:51:06.102" v="1901"/>
          <ac:grpSpMkLst>
            <pc:docMk/>
            <pc:sldMk cId="3544200184" sldId="486"/>
            <ac:grpSpMk id="58" creationId="{B546641F-3D79-3066-1234-FB9A7D42AE83}"/>
          </ac:grpSpMkLst>
        </pc:grpChg>
        <pc:grpChg chg="mod">
          <ac:chgData name="Barbara Ryan" userId="7f26c5ea-d7c4-4ffe-8d77-0ca85ccb0b0d" providerId="ADAL" clId="{91D1E401-5878-4C00-A326-AD00C0CF2F32}" dt="2025-10-31T11:50:35.840" v="1895"/>
          <ac:grpSpMkLst>
            <pc:docMk/>
            <pc:sldMk cId="3544200184" sldId="486"/>
            <ac:grpSpMk id="62" creationId="{78928A46-5278-C291-5CEF-6FA2877AFDE7}"/>
          </ac:grpSpMkLst>
        </pc:grpChg>
        <pc:grpChg chg="del mod">
          <ac:chgData name="Barbara Ryan" userId="7f26c5ea-d7c4-4ffe-8d77-0ca85ccb0b0d" providerId="ADAL" clId="{91D1E401-5878-4C00-A326-AD00C0CF2F32}" dt="2025-10-31T11:51:11.822" v="1903"/>
          <ac:grpSpMkLst>
            <pc:docMk/>
            <pc:sldMk cId="3544200184" sldId="486"/>
            <ac:grpSpMk id="1029" creationId="{E739E17D-8B33-1052-5CB1-230F028F9C41}"/>
          </ac:grpSpMkLst>
        </pc:grpChg>
        <pc:grpChg chg="del mod">
          <ac:chgData name="Barbara Ryan" userId="7f26c5ea-d7c4-4ffe-8d77-0ca85ccb0b0d" providerId="ADAL" clId="{91D1E401-5878-4C00-A326-AD00C0CF2F32}" dt="2025-10-31T11:51:36.892" v="1908"/>
          <ac:grpSpMkLst>
            <pc:docMk/>
            <pc:sldMk cId="3544200184" sldId="486"/>
            <ac:grpSpMk id="1031" creationId="{15770DA6-E840-8FAA-96EB-70D8BF478594}"/>
          </ac:grpSpMkLst>
        </pc:grpChg>
        <pc:grpChg chg="add del mod">
          <ac:chgData name="Barbara Ryan" userId="7f26c5ea-d7c4-4ffe-8d77-0ca85ccb0b0d" providerId="ADAL" clId="{91D1E401-5878-4C00-A326-AD00C0CF2F32}" dt="2025-10-31T11:52:03.017" v="1916"/>
          <ac:grpSpMkLst>
            <pc:docMk/>
            <pc:sldMk cId="3544200184" sldId="486"/>
            <ac:grpSpMk id="1036" creationId="{9A58B6A3-D3E2-5802-4780-5DEB6E8C0E0D}"/>
          </ac:grpSpMkLst>
        </pc:grpChg>
        <pc:grpChg chg="mod">
          <ac:chgData name="Barbara Ryan" userId="7f26c5ea-d7c4-4ffe-8d77-0ca85ccb0b0d" providerId="ADAL" clId="{91D1E401-5878-4C00-A326-AD00C0CF2F32}" dt="2025-10-31T11:51:42.307" v="1912"/>
          <ac:grpSpMkLst>
            <pc:docMk/>
            <pc:sldMk cId="3544200184" sldId="486"/>
            <ac:grpSpMk id="1038" creationId="{F2405450-9253-3CB6-119F-B34C4D596066}"/>
          </ac:grpSpMkLst>
        </pc:grpChg>
        <pc:grpChg chg="del mod">
          <ac:chgData name="Barbara Ryan" userId="7f26c5ea-d7c4-4ffe-8d77-0ca85ccb0b0d" providerId="ADAL" clId="{91D1E401-5878-4C00-A326-AD00C0CF2F32}" dt="2025-10-31T11:52:19.021" v="1921"/>
          <ac:grpSpMkLst>
            <pc:docMk/>
            <pc:sldMk cId="3544200184" sldId="486"/>
            <ac:grpSpMk id="1041" creationId="{FDCF2D1F-2914-9253-8079-B0BB3CB936C1}"/>
          </ac:grpSpMkLst>
        </pc:grpChg>
        <pc:grpChg chg="del mod">
          <ac:chgData name="Barbara Ryan" userId="7f26c5ea-d7c4-4ffe-8d77-0ca85ccb0b0d" providerId="ADAL" clId="{91D1E401-5878-4C00-A326-AD00C0CF2F32}" dt="2025-10-31T11:52:21.827" v="1923"/>
          <ac:grpSpMkLst>
            <pc:docMk/>
            <pc:sldMk cId="3544200184" sldId="486"/>
            <ac:grpSpMk id="1045" creationId="{F54153B9-E93D-FD00-C5D2-9E6141795C84}"/>
          </ac:grpSpMkLst>
        </pc:grpChg>
        <pc:grpChg chg="del mod">
          <ac:chgData name="Barbara Ryan" userId="7f26c5ea-d7c4-4ffe-8d77-0ca85ccb0b0d" providerId="ADAL" clId="{91D1E401-5878-4C00-A326-AD00C0CF2F32}" dt="2025-10-31T11:52:33.303" v="1926"/>
          <ac:grpSpMkLst>
            <pc:docMk/>
            <pc:sldMk cId="3544200184" sldId="486"/>
            <ac:grpSpMk id="1047" creationId="{8786CF12-66A9-1196-0BBD-AF320E80E245}"/>
          </ac:grpSpMkLst>
        </pc:grpChg>
        <pc:grpChg chg="del mod">
          <ac:chgData name="Barbara Ryan" userId="7f26c5ea-d7c4-4ffe-8d77-0ca85ccb0b0d" providerId="ADAL" clId="{91D1E401-5878-4C00-A326-AD00C0CF2F32}" dt="2025-10-31T11:52:39.955" v="1928"/>
          <ac:grpSpMkLst>
            <pc:docMk/>
            <pc:sldMk cId="3544200184" sldId="486"/>
            <ac:grpSpMk id="1050" creationId="{90DFE830-8582-4349-2A43-3D8E66E8D923}"/>
          </ac:grpSpMkLst>
        </pc:grpChg>
        <pc:grpChg chg="del mod">
          <ac:chgData name="Barbara Ryan" userId="7f26c5ea-d7c4-4ffe-8d77-0ca85ccb0b0d" providerId="ADAL" clId="{91D1E401-5878-4C00-A326-AD00C0CF2F32}" dt="2025-10-31T11:52:48.825" v="1931"/>
          <ac:grpSpMkLst>
            <pc:docMk/>
            <pc:sldMk cId="3544200184" sldId="486"/>
            <ac:grpSpMk id="1052" creationId="{2983235D-3D78-5D2E-95DA-28739F88AB0B}"/>
          </ac:grpSpMkLst>
        </pc:grpChg>
        <pc:grpChg chg="del mod">
          <ac:chgData name="Barbara Ryan" userId="7f26c5ea-d7c4-4ffe-8d77-0ca85ccb0b0d" providerId="ADAL" clId="{91D1E401-5878-4C00-A326-AD00C0CF2F32}" dt="2025-10-31T11:52:58.153" v="1934"/>
          <ac:grpSpMkLst>
            <pc:docMk/>
            <pc:sldMk cId="3544200184" sldId="486"/>
            <ac:grpSpMk id="1055" creationId="{38E1C333-3B1F-8133-2634-8F6DC93A0350}"/>
          </ac:grpSpMkLst>
        </pc:grpChg>
        <pc:grpChg chg="del mod">
          <ac:chgData name="Barbara Ryan" userId="7f26c5ea-d7c4-4ffe-8d77-0ca85ccb0b0d" providerId="ADAL" clId="{91D1E401-5878-4C00-A326-AD00C0CF2F32}" dt="2025-10-31T11:53:08.815" v="1936"/>
          <ac:grpSpMkLst>
            <pc:docMk/>
            <pc:sldMk cId="3544200184" sldId="486"/>
            <ac:grpSpMk id="1058" creationId="{F0FA3B0A-2D71-ABFF-6C92-180820614EC8}"/>
          </ac:grpSpMkLst>
        </pc:grpChg>
        <pc:grpChg chg="add mod">
          <ac:chgData name="Barbara Ryan" userId="7f26c5ea-d7c4-4ffe-8d77-0ca85ccb0b0d" providerId="ADAL" clId="{91D1E401-5878-4C00-A326-AD00C0CF2F32}" dt="2025-10-31T11:58:50.349" v="1969" actId="26606"/>
          <ac:grpSpMkLst>
            <pc:docMk/>
            <pc:sldMk cId="3544200184" sldId="486"/>
            <ac:grpSpMk id="1060" creationId="{256E8B99-BF9B-DA0C-AEA6-8C20326926C3}"/>
          </ac:grpSpMkLst>
        </pc:grpChg>
        <pc:graphicFrameChg chg="add del">
          <ac:chgData name="Barbara Ryan" userId="7f26c5ea-d7c4-4ffe-8d77-0ca85ccb0b0d" providerId="ADAL" clId="{91D1E401-5878-4C00-A326-AD00C0CF2F32}" dt="2025-10-31T11:58:50.349" v="1969" actId="26606"/>
          <ac:graphicFrameMkLst>
            <pc:docMk/>
            <pc:sldMk cId="3544200184" sldId="486"/>
            <ac:graphicFrameMk id="1066" creationId="{5D9051F7-8EA8-F7E3-D1A7-168242D5AE4D}"/>
          </ac:graphicFrameMkLst>
        </pc:graphicFrameChg>
        <pc:picChg chg="add del mod ord">
          <ac:chgData name="Barbara Ryan" userId="7f26c5ea-d7c4-4ffe-8d77-0ca85ccb0b0d" providerId="ADAL" clId="{91D1E401-5878-4C00-A326-AD00C0CF2F32}" dt="2025-10-31T11:04:18.508" v="1427" actId="478"/>
          <ac:picMkLst>
            <pc:docMk/>
            <pc:sldMk cId="3544200184" sldId="486"/>
            <ac:picMk id="5" creationId="{B85B10D7-F27C-51CD-5C08-1716C9D03FEF}"/>
          </ac:picMkLst>
        </pc:picChg>
        <pc:picChg chg="add del">
          <ac:chgData name="Barbara Ryan" userId="7f26c5ea-d7c4-4ffe-8d77-0ca85ccb0b0d" providerId="ADAL" clId="{91D1E401-5878-4C00-A326-AD00C0CF2F32}" dt="2025-10-31T11:03:16.777" v="1418" actId="478"/>
          <ac:picMkLst>
            <pc:docMk/>
            <pc:sldMk cId="3544200184" sldId="486"/>
            <ac:picMk id="9" creationId="{2FE92493-E26A-EA50-381A-69EC4520F9D3}"/>
          </ac:picMkLst>
        </pc:picChg>
        <pc:picChg chg="add mod modCrop">
          <ac:chgData name="Barbara Ryan" userId="7f26c5ea-d7c4-4ffe-8d77-0ca85ccb0b0d" providerId="ADAL" clId="{91D1E401-5878-4C00-A326-AD00C0CF2F32}" dt="2025-10-31T11:43:31.535" v="1827" actId="1076"/>
          <ac:picMkLst>
            <pc:docMk/>
            <pc:sldMk cId="3544200184" sldId="486"/>
            <ac:picMk id="35" creationId="{C7B0CBAE-E437-5D33-EF59-06FD79BB2738}"/>
          </ac:picMkLst>
        </pc:picChg>
        <pc:picChg chg="add del mod">
          <ac:chgData name="Barbara Ryan" userId="7f26c5ea-d7c4-4ffe-8d77-0ca85ccb0b0d" providerId="ADAL" clId="{91D1E401-5878-4C00-A326-AD00C0CF2F32}" dt="2025-10-31T11:54:29.836" v="1944" actId="478"/>
          <ac:picMkLst>
            <pc:docMk/>
            <pc:sldMk cId="3544200184" sldId="486"/>
            <ac:picMk id="1026" creationId="{17FB5D43-07A8-142B-2FF3-1D90445E82CB}"/>
          </ac:picMkLst>
        </pc:picChg>
        <pc:picChg chg="add del mod">
          <ac:chgData name="Barbara Ryan" userId="7f26c5ea-d7c4-4ffe-8d77-0ca85ccb0b0d" providerId="ADAL" clId="{91D1E401-5878-4C00-A326-AD00C0CF2F32}" dt="2025-10-31T12:09:22.086" v="2252" actId="478"/>
          <ac:picMkLst>
            <pc:docMk/>
            <pc:sldMk cId="3544200184" sldId="486"/>
            <ac:picMk id="1064" creationId="{6FF10CC6-9E32-C74C-41BE-DBDBEA8D03FB}"/>
          </ac:picMkLst>
        </pc:picChg>
        <pc:picChg chg="add mod ord modCrop">
          <ac:chgData name="Barbara Ryan" userId="7f26c5ea-d7c4-4ffe-8d77-0ca85ccb0b0d" providerId="ADAL" clId="{91D1E401-5878-4C00-A326-AD00C0CF2F32}" dt="2025-10-31T15:35:07.113" v="2570" actId="1076"/>
          <ac:picMkLst>
            <pc:docMk/>
            <pc:sldMk cId="3544200184" sldId="486"/>
            <ac:picMk id="1069" creationId="{08C61F59-7C13-296A-BAEC-E72B3047F7FF}"/>
          </ac:picMkLst>
        </pc:picChg>
        <pc:inkChg chg="add">
          <ac:chgData name="Barbara Ryan" userId="7f26c5ea-d7c4-4ffe-8d77-0ca85ccb0b0d" providerId="ADAL" clId="{91D1E401-5878-4C00-A326-AD00C0CF2F32}" dt="2025-10-31T11:47:10.330" v="1869" actId="9405"/>
          <ac:inkMkLst>
            <pc:docMk/>
            <pc:sldMk cId="3544200184" sldId="486"/>
            <ac:inkMk id="38" creationId="{A2A52E77-AB2E-3665-EEFA-5A724F545139}"/>
          </ac:inkMkLst>
        </pc:inkChg>
        <pc:inkChg chg="add">
          <ac:chgData name="Barbara Ryan" userId="7f26c5ea-d7c4-4ffe-8d77-0ca85ccb0b0d" providerId="ADAL" clId="{91D1E401-5878-4C00-A326-AD00C0CF2F32}" dt="2025-10-31T11:47:23.057" v="1870" actId="9405"/>
          <ac:inkMkLst>
            <pc:docMk/>
            <pc:sldMk cId="3544200184" sldId="486"/>
            <ac:inkMk id="39" creationId="{75152164-48B7-AFFC-E0F1-B152E905DB02}"/>
          </ac:inkMkLst>
        </pc:inkChg>
        <pc:inkChg chg="add">
          <ac:chgData name="Barbara Ryan" userId="7f26c5ea-d7c4-4ffe-8d77-0ca85ccb0b0d" providerId="ADAL" clId="{91D1E401-5878-4C00-A326-AD00C0CF2F32}" dt="2025-10-31T11:47:31.117" v="1871" actId="9405"/>
          <ac:inkMkLst>
            <pc:docMk/>
            <pc:sldMk cId="3544200184" sldId="486"/>
            <ac:inkMk id="40" creationId="{4985EDEB-427A-9C19-60F2-29AC95DDA08D}"/>
          </ac:inkMkLst>
        </pc:inkChg>
        <pc:inkChg chg="add">
          <ac:chgData name="Barbara Ryan" userId="7f26c5ea-d7c4-4ffe-8d77-0ca85ccb0b0d" providerId="ADAL" clId="{91D1E401-5878-4C00-A326-AD00C0CF2F32}" dt="2025-10-31T11:47:47.364" v="1872" actId="9405"/>
          <ac:inkMkLst>
            <pc:docMk/>
            <pc:sldMk cId="3544200184" sldId="486"/>
            <ac:inkMk id="41" creationId="{7B3BF5AA-727E-93E7-8157-C30025F30E46}"/>
          </ac:inkMkLst>
        </pc:inkChg>
        <pc:inkChg chg="add">
          <ac:chgData name="Barbara Ryan" userId="7f26c5ea-d7c4-4ffe-8d77-0ca85ccb0b0d" providerId="ADAL" clId="{91D1E401-5878-4C00-A326-AD00C0CF2F32}" dt="2025-10-31T11:47:54.304" v="1873" actId="9405"/>
          <ac:inkMkLst>
            <pc:docMk/>
            <pc:sldMk cId="3544200184" sldId="486"/>
            <ac:inkMk id="42" creationId="{7C12E580-59E1-57D4-7870-3199409334E8}"/>
          </ac:inkMkLst>
        </pc:inkChg>
        <pc:inkChg chg="add mod">
          <ac:chgData name="Barbara Ryan" userId="7f26c5ea-d7c4-4ffe-8d77-0ca85ccb0b0d" providerId="ADAL" clId="{91D1E401-5878-4C00-A326-AD00C0CF2F32}" dt="2025-10-31T11:58:32.056" v="1968" actId="26606"/>
          <ac:inkMkLst>
            <pc:docMk/>
            <pc:sldMk cId="3544200184" sldId="486"/>
            <ac:inkMk id="43" creationId="{3C03D6C4-9083-F9CE-DC9D-3D9A00C41ED7}"/>
          </ac:inkMkLst>
        </pc:inkChg>
        <pc:inkChg chg="add mod">
          <ac:chgData name="Barbara Ryan" userId="7f26c5ea-d7c4-4ffe-8d77-0ca85ccb0b0d" providerId="ADAL" clId="{91D1E401-5878-4C00-A326-AD00C0CF2F32}" dt="2025-10-31T11:58:50.349" v="1969" actId="26606"/>
          <ac:inkMkLst>
            <pc:docMk/>
            <pc:sldMk cId="3544200184" sldId="486"/>
            <ac:inkMk id="44" creationId="{83928459-CA9F-0024-CDA7-2F736B52263D}"/>
          </ac:inkMkLst>
        </pc:inkChg>
        <pc:inkChg chg="add">
          <ac:chgData name="Barbara Ryan" userId="7f26c5ea-d7c4-4ffe-8d77-0ca85ccb0b0d" providerId="ADAL" clId="{91D1E401-5878-4C00-A326-AD00C0CF2F32}" dt="2025-10-31T11:48:13.893" v="1876" actId="9405"/>
          <ac:inkMkLst>
            <pc:docMk/>
            <pc:sldMk cId="3544200184" sldId="486"/>
            <ac:inkMk id="45" creationId="{24D29312-10CA-8EE9-C961-206462BF52B6}"/>
          </ac:inkMkLst>
        </pc:inkChg>
        <pc:inkChg chg="add">
          <ac:chgData name="Barbara Ryan" userId="7f26c5ea-d7c4-4ffe-8d77-0ca85ccb0b0d" providerId="ADAL" clId="{91D1E401-5878-4C00-A326-AD00C0CF2F32}" dt="2025-10-31T11:48:20.680" v="1877" actId="9405"/>
          <ac:inkMkLst>
            <pc:docMk/>
            <pc:sldMk cId="3544200184" sldId="486"/>
            <ac:inkMk id="46" creationId="{90BF215C-2485-8363-8449-2B57D6DF6C33}"/>
          </ac:inkMkLst>
        </pc:inkChg>
        <pc:inkChg chg="add">
          <ac:chgData name="Barbara Ryan" userId="7f26c5ea-d7c4-4ffe-8d77-0ca85ccb0b0d" providerId="ADAL" clId="{91D1E401-5878-4C00-A326-AD00C0CF2F32}" dt="2025-10-31T11:48:26.386" v="1878" actId="9405"/>
          <ac:inkMkLst>
            <pc:docMk/>
            <pc:sldMk cId="3544200184" sldId="486"/>
            <ac:inkMk id="47" creationId="{5CEC3646-A6DB-B476-E77C-2E55FABB4FF0}"/>
          </ac:inkMkLst>
        </pc:inkChg>
        <pc:inkChg chg="add del">
          <ac:chgData name="Barbara Ryan" userId="7f26c5ea-d7c4-4ffe-8d77-0ca85ccb0b0d" providerId="ADAL" clId="{91D1E401-5878-4C00-A326-AD00C0CF2F32}" dt="2025-10-31T11:48:29.576" v="1880"/>
          <ac:inkMkLst>
            <pc:docMk/>
            <pc:sldMk cId="3544200184" sldId="486"/>
            <ac:inkMk id="48" creationId="{6598CBFE-633C-663D-8CA8-629E9E2189AA}"/>
          </ac:inkMkLst>
        </pc:inkChg>
        <pc:inkChg chg="add mod">
          <ac:chgData name="Barbara Ryan" userId="7f26c5ea-d7c4-4ffe-8d77-0ca85ccb0b0d" providerId="ADAL" clId="{91D1E401-5878-4C00-A326-AD00C0CF2F32}" dt="2025-10-31T11:58:50.349" v="1969" actId="26606"/>
          <ac:inkMkLst>
            <pc:docMk/>
            <pc:sldMk cId="3544200184" sldId="486"/>
            <ac:inkMk id="49" creationId="{CC60CE82-B899-FE41-3415-B3E5D9491D0D}"/>
          </ac:inkMkLst>
        </pc:inkChg>
        <pc:inkChg chg="add">
          <ac:chgData name="Barbara Ryan" userId="7f26c5ea-d7c4-4ffe-8d77-0ca85ccb0b0d" providerId="ADAL" clId="{91D1E401-5878-4C00-A326-AD00C0CF2F32}" dt="2025-10-31T11:48:37.866" v="1881" actId="9405"/>
          <ac:inkMkLst>
            <pc:docMk/>
            <pc:sldMk cId="3544200184" sldId="486"/>
            <ac:inkMk id="50" creationId="{4E6E418E-A5A1-4F3A-0BC9-9AB0FC0655D7}"/>
          </ac:inkMkLst>
        </pc:inkChg>
        <pc:inkChg chg="add">
          <ac:chgData name="Barbara Ryan" userId="7f26c5ea-d7c4-4ffe-8d77-0ca85ccb0b0d" providerId="ADAL" clId="{91D1E401-5878-4C00-A326-AD00C0CF2F32}" dt="2025-10-31T11:48:42.935" v="1882" actId="9405"/>
          <ac:inkMkLst>
            <pc:docMk/>
            <pc:sldMk cId="3544200184" sldId="486"/>
            <ac:inkMk id="51" creationId="{4BEBC0D7-79AE-8B94-728B-D914928CFAF0}"/>
          </ac:inkMkLst>
        </pc:inkChg>
        <pc:inkChg chg="add mod">
          <ac:chgData name="Barbara Ryan" userId="7f26c5ea-d7c4-4ffe-8d77-0ca85ccb0b0d" providerId="ADAL" clId="{91D1E401-5878-4C00-A326-AD00C0CF2F32}" dt="2025-10-31T11:58:50.349" v="1969" actId="26606"/>
          <ac:inkMkLst>
            <pc:docMk/>
            <pc:sldMk cId="3544200184" sldId="486"/>
            <ac:inkMk id="52" creationId="{431562D5-6290-10C0-72CA-075E8FC397BA}"/>
          </ac:inkMkLst>
        </pc:inkChg>
        <pc:inkChg chg="add">
          <ac:chgData name="Barbara Ryan" userId="7f26c5ea-d7c4-4ffe-8d77-0ca85ccb0b0d" providerId="ADAL" clId="{91D1E401-5878-4C00-A326-AD00C0CF2F32}" dt="2025-10-31T11:49:07.928" v="1884" actId="9405"/>
          <ac:inkMkLst>
            <pc:docMk/>
            <pc:sldMk cId="3544200184" sldId="486"/>
            <ac:inkMk id="53" creationId="{6320A992-4CAD-C73A-722A-3EC0FBA64C19}"/>
          </ac:inkMkLst>
        </pc:inkChg>
        <pc:inkChg chg="add del">
          <ac:chgData name="Barbara Ryan" userId="7f26c5ea-d7c4-4ffe-8d77-0ca85ccb0b0d" providerId="ADAL" clId="{91D1E401-5878-4C00-A326-AD00C0CF2F32}" dt="2025-10-31T11:49:30.168" v="1886"/>
          <ac:inkMkLst>
            <pc:docMk/>
            <pc:sldMk cId="3544200184" sldId="486"/>
            <ac:inkMk id="54" creationId="{69978B81-A44F-9FFB-5107-0DAEBC8CC31A}"/>
          </ac:inkMkLst>
        </pc:inkChg>
        <pc:inkChg chg="add">
          <ac:chgData name="Barbara Ryan" userId="7f26c5ea-d7c4-4ffe-8d77-0ca85ccb0b0d" providerId="ADAL" clId="{91D1E401-5878-4C00-A326-AD00C0CF2F32}" dt="2025-10-31T11:49:30.168" v="1886"/>
          <ac:inkMkLst>
            <pc:docMk/>
            <pc:sldMk cId="3544200184" sldId="486"/>
            <ac:inkMk id="55" creationId="{0C9E84BA-0C67-2350-D9A1-342A0B8D128A}"/>
          </ac:inkMkLst>
        </pc:inkChg>
        <pc:inkChg chg="add mod">
          <ac:chgData name="Barbara Ryan" userId="7f26c5ea-d7c4-4ffe-8d77-0ca85ccb0b0d" providerId="ADAL" clId="{91D1E401-5878-4C00-A326-AD00C0CF2F32}" dt="2025-10-31T11:53:08.815" v="1936"/>
          <ac:inkMkLst>
            <pc:docMk/>
            <pc:sldMk cId="3544200184" sldId="486"/>
            <ac:inkMk id="56" creationId="{4AB50E21-3468-13F2-1083-D10C639FDF5E}"/>
          </ac:inkMkLst>
        </pc:inkChg>
        <pc:inkChg chg="add mod">
          <ac:chgData name="Barbara Ryan" userId="7f26c5ea-d7c4-4ffe-8d77-0ca85ccb0b0d" providerId="ADAL" clId="{91D1E401-5878-4C00-A326-AD00C0CF2F32}" dt="2025-10-31T11:53:08.815" v="1936"/>
          <ac:inkMkLst>
            <pc:docMk/>
            <pc:sldMk cId="3544200184" sldId="486"/>
            <ac:inkMk id="57" creationId="{2BCAEAF0-11EB-AB75-AC79-554ECBED3C62}"/>
          </ac:inkMkLst>
        </pc:inkChg>
        <pc:inkChg chg="add">
          <ac:chgData name="Barbara Ryan" userId="7f26c5ea-d7c4-4ffe-8d77-0ca85ccb0b0d" providerId="ADAL" clId="{91D1E401-5878-4C00-A326-AD00C0CF2F32}" dt="2025-10-31T11:50:07.887" v="1890" actId="9405"/>
          <ac:inkMkLst>
            <pc:docMk/>
            <pc:sldMk cId="3544200184" sldId="486"/>
            <ac:inkMk id="59" creationId="{FA0E2401-BBC7-C964-02E3-7E5820ABD72C}"/>
          </ac:inkMkLst>
        </pc:inkChg>
        <pc:inkChg chg="add">
          <ac:chgData name="Barbara Ryan" userId="7f26c5ea-d7c4-4ffe-8d77-0ca85ccb0b0d" providerId="ADAL" clId="{91D1E401-5878-4C00-A326-AD00C0CF2F32}" dt="2025-10-31T11:50:23.904" v="1891" actId="9405"/>
          <ac:inkMkLst>
            <pc:docMk/>
            <pc:sldMk cId="3544200184" sldId="486"/>
            <ac:inkMk id="60" creationId="{07F9B5F0-7690-C6FB-D58F-2BB64F98F1AB}"/>
          </ac:inkMkLst>
        </pc:inkChg>
        <pc:inkChg chg="add del mod">
          <ac:chgData name="Barbara Ryan" userId="7f26c5ea-d7c4-4ffe-8d77-0ca85ccb0b0d" providerId="ADAL" clId="{91D1E401-5878-4C00-A326-AD00C0CF2F32}" dt="2025-10-31T11:50:35.840" v="1895"/>
          <ac:inkMkLst>
            <pc:docMk/>
            <pc:sldMk cId="3544200184" sldId="486"/>
            <ac:inkMk id="61" creationId="{DAF27598-2F5C-78C6-F420-1EF28E06EF6B}"/>
          </ac:inkMkLst>
        </pc:inkChg>
        <pc:inkChg chg="add del">
          <ac:chgData name="Barbara Ryan" userId="7f26c5ea-d7c4-4ffe-8d77-0ca85ccb0b0d" providerId="ADAL" clId="{91D1E401-5878-4C00-A326-AD00C0CF2F32}" dt="2025-10-31T11:50:39.655" v="1897"/>
          <ac:inkMkLst>
            <pc:docMk/>
            <pc:sldMk cId="3544200184" sldId="486"/>
            <ac:inkMk id="63" creationId="{675BE0AE-F1FE-25A6-12CD-1FBC956A1F0F}"/>
          </ac:inkMkLst>
        </pc:inkChg>
        <pc:inkChg chg="add mod">
          <ac:chgData name="Barbara Ryan" userId="7f26c5ea-d7c4-4ffe-8d77-0ca85ccb0b0d" providerId="ADAL" clId="{91D1E401-5878-4C00-A326-AD00C0CF2F32}" dt="2025-10-31T11:58:50.349" v="1969" actId="26606"/>
          <ac:inkMkLst>
            <pc:docMk/>
            <pc:sldMk cId="3544200184" sldId="486"/>
            <ac:inkMk id="1024" creationId="{138A8FF7-AC59-833A-2E41-F40C68497EBE}"/>
          </ac:inkMkLst>
        </pc:inkChg>
        <pc:inkChg chg="add">
          <ac:chgData name="Barbara Ryan" userId="7f26c5ea-d7c4-4ffe-8d77-0ca85ccb0b0d" providerId="ADAL" clId="{91D1E401-5878-4C00-A326-AD00C0CF2F32}" dt="2025-10-31T11:50:45.592" v="1898" actId="9405"/>
          <ac:inkMkLst>
            <pc:docMk/>
            <pc:sldMk cId="3544200184" sldId="486"/>
            <ac:inkMk id="1025" creationId="{5F60F2B7-D815-5622-7344-091066C7BA4B}"/>
          </ac:inkMkLst>
        </pc:inkChg>
        <pc:inkChg chg="add">
          <ac:chgData name="Barbara Ryan" userId="7f26c5ea-d7c4-4ffe-8d77-0ca85ccb0b0d" providerId="ADAL" clId="{91D1E401-5878-4C00-A326-AD00C0CF2F32}" dt="2025-10-31T11:50:49.845" v="1899" actId="9405"/>
          <ac:inkMkLst>
            <pc:docMk/>
            <pc:sldMk cId="3544200184" sldId="486"/>
            <ac:inkMk id="1027" creationId="{E33A650A-4E36-3879-AA24-F05CBA13A530}"/>
          </ac:inkMkLst>
        </pc:inkChg>
        <pc:inkChg chg="add mod">
          <ac:chgData name="Barbara Ryan" userId="7f26c5ea-d7c4-4ffe-8d77-0ca85ccb0b0d" providerId="ADAL" clId="{91D1E401-5878-4C00-A326-AD00C0CF2F32}" dt="2025-10-31T11:51:11.822" v="1903"/>
          <ac:inkMkLst>
            <pc:docMk/>
            <pc:sldMk cId="3544200184" sldId="486"/>
            <ac:inkMk id="1028" creationId="{CB68CF98-FC02-2E67-5CDA-5BE57E7F959E}"/>
          </ac:inkMkLst>
        </pc:inkChg>
        <pc:inkChg chg="add mod">
          <ac:chgData name="Barbara Ryan" userId="7f26c5ea-d7c4-4ffe-8d77-0ca85ccb0b0d" providerId="ADAL" clId="{91D1E401-5878-4C00-A326-AD00C0CF2F32}" dt="2025-10-31T11:51:36.892" v="1908"/>
          <ac:inkMkLst>
            <pc:docMk/>
            <pc:sldMk cId="3544200184" sldId="486"/>
            <ac:inkMk id="1030" creationId="{3019FB75-D72E-9E27-D8F1-E3C586F2472F}"/>
          </ac:inkMkLst>
        </pc:inkChg>
        <pc:inkChg chg="add del">
          <ac:chgData name="Barbara Ryan" userId="7f26c5ea-d7c4-4ffe-8d77-0ca85ccb0b0d" providerId="ADAL" clId="{91D1E401-5878-4C00-A326-AD00C0CF2F32}" dt="2025-10-31T11:51:21.429" v="1905"/>
          <ac:inkMkLst>
            <pc:docMk/>
            <pc:sldMk cId="3544200184" sldId="486"/>
            <ac:inkMk id="1032" creationId="{89A1878B-840B-1124-6BFB-26E75C75CDD0}"/>
          </ac:inkMkLst>
        </pc:inkChg>
        <pc:inkChg chg="add mod">
          <ac:chgData name="Barbara Ryan" userId="7f26c5ea-d7c4-4ffe-8d77-0ca85ccb0b0d" providerId="ADAL" clId="{91D1E401-5878-4C00-A326-AD00C0CF2F32}" dt="2025-10-31T11:58:50.349" v="1969" actId="26606"/>
          <ac:inkMkLst>
            <pc:docMk/>
            <pc:sldMk cId="3544200184" sldId="486"/>
            <ac:inkMk id="1033" creationId="{D1907B3E-8164-8C07-4E00-49DBC505F7D0}"/>
          </ac:inkMkLst>
        </pc:inkChg>
        <pc:inkChg chg="add">
          <ac:chgData name="Barbara Ryan" userId="7f26c5ea-d7c4-4ffe-8d77-0ca85ccb0b0d" providerId="ADAL" clId="{91D1E401-5878-4C00-A326-AD00C0CF2F32}" dt="2025-10-31T11:51:24.897" v="1906" actId="9405"/>
          <ac:inkMkLst>
            <pc:docMk/>
            <pc:sldMk cId="3544200184" sldId="486"/>
            <ac:inkMk id="1034" creationId="{97CF5D56-9D36-CBAF-0309-05C6D6DE6DF6}"/>
          </ac:inkMkLst>
        </pc:inkChg>
        <pc:inkChg chg="add mod">
          <ac:chgData name="Barbara Ryan" userId="7f26c5ea-d7c4-4ffe-8d77-0ca85ccb0b0d" providerId="ADAL" clId="{91D1E401-5878-4C00-A326-AD00C0CF2F32}" dt="2025-10-31T11:52:03.017" v="1916"/>
          <ac:inkMkLst>
            <pc:docMk/>
            <pc:sldMk cId="3544200184" sldId="486"/>
            <ac:inkMk id="1035" creationId="{9FA58E22-9070-3140-D380-E47EFDFA67C1}"/>
          </ac:inkMkLst>
        </pc:inkChg>
        <pc:inkChg chg="add del mod">
          <ac:chgData name="Barbara Ryan" userId="7f26c5ea-d7c4-4ffe-8d77-0ca85ccb0b0d" providerId="ADAL" clId="{91D1E401-5878-4C00-A326-AD00C0CF2F32}" dt="2025-10-31T11:51:42.307" v="1912"/>
          <ac:inkMkLst>
            <pc:docMk/>
            <pc:sldMk cId="3544200184" sldId="486"/>
            <ac:inkMk id="1037" creationId="{1A2E5A91-2D8E-817F-75BB-1F8831C9D90B}"/>
          </ac:inkMkLst>
        </pc:inkChg>
        <pc:inkChg chg="add del">
          <ac:chgData name="Barbara Ryan" userId="7f26c5ea-d7c4-4ffe-8d77-0ca85ccb0b0d" providerId="ADAL" clId="{91D1E401-5878-4C00-A326-AD00C0CF2F32}" dt="2025-10-31T11:51:56.530" v="1914" actId="9405"/>
          <ac:inkMkLst>
            <pc:docMk/>
            <pc:sldMk cId="3544200184" sldId="486"/>
            <ac:inkMk id="1039" creationId="{827C715A-90FE-AB29-D470-A94A8CB6E693}"/>
          </ac:inkMkLst>
        </pc:inkChg>
        <pc:inkChg chg="add mod">
          <ac:chgData name="Barbara Ryan" userId="7f26c5ea-d7c4-4ffe-8d77-0ca85ccb0b0d" providerId="ADAL" clId="{91D1E401-5878-4C00-A326-AD00C0CF2F32}" dt="2025-10-31T11:52:19.021" v="1921"/>
          <ac:inkMkLst>
            <pc:docMk/>
            <pc:sldMk cId="3544200184" sldId="486"/>
            <ac:inkMk id="1040" creationId="{E229AB50-3F52-ED31-3D3D-86CB2256F178}"/>
          </ac:inkMkLst>
        </pc:inkChg>
        <pc:inkChg chg="add del">
          <ac:chgData name="Barbara Ryan" userId="7f26c5ea-d7c4-4ffe-8d77-0ca85ccb0b0d" providerId="ADAL" clId="{91D1E401-5878-4C00-A326-AD00C0CF2F32}" dt="2025-10-31T11:52:07.395" v="1918"/>
          <ac:inkMkLst>
            <pc:docMk/>
            <pc:sldMk cId="3544200184" sldId="486"/>
            <ac:inkMk id="1042" creationId="{D6326E73-780F-CD30-B1C9-680EF1CE7988}"/>
          </ac:inkMkLst>
        </pc:inkChg>
        <pc:inkChg chg="add mod">
          <ac:chgData name="Barbara Ryan" userId="7f26c5ea-d7c4-4ffe-8d77-0ca85ccb0b0d" providerId="ADAL" clId="{91D1E401-5878-4C00-A326-AD00C0CF2F32}" dt="2025-10-31T11:52:09.461" v="1919"/>
          <ac:inkMkLst>
            <pc:docMk/>
            <pc:sldMk cId="3544200184" sldId="486"/>
            <ac:inkMk id="1043" creationId="{D0150887-D14C-D3F1-8690-FAFB421FDF79}"/>
          </ac:inkMkLst>
        </pc:inkChg>
        <pc:inkChg chg="add mod">
          <ac:chgData name="Barbara Ryan" userId="7f26c5ea-d7c4-4ffe-8d77-0ca85ccb0b0d" providerId="ADAL" clId="{91D1E401-5878-4C00-A326-AD00C0CF2F32}" dt="2025-10-31T11:53:08.815" v="1936"/>
          <ac:inkMkLst>
            <pc:docMk/>
            <pc:sldMk cId="3544200184" sldId="486"/>
            <ac:inkMk id="1044" creationId="{5F8667C4-FF7F-78EC-C463-EA8592D8854A}"/>
          </ac:inkMkLst>
        </pc:inkChg>
        <pc:inkChg chg="add mod">
          <ac:chgData name="Barbara Ryan" userId="7f26c5ea-d7c4-4ffe-8d77-0ca85ccb0b0d" providerId="ADAL" clId="{91D1E401-5878-4C00-A326-AD00C0CF2F32}" dt="2025-10-31T11:53:08.815" v="1936"/>
          <ac:inkMkLst>
            <pc:docMk/>
            <pc:sldMk cId="3544200184" sldId="486"/>
            <ac:inkMk id="1046" creationId="{10652353-565A-FD8F-E9BA-1E55860CEEDE}"/>
          </ac:inkMkLst>
        </pc:inkChg>
        <pc:inkChg chg="add">
          <ac:chgData name="Barbara Ryan" userId="7f26c5ea-d7c4-4ffe-8d77-0ca85ccb0b0d" providerId="ADAL" clId="{91D1E401-5878-4C00-A326-AD00C0CF2F32}" dt="2025-10-31T11:52:24.923" v="1924" actId="9405"/>
          <ac:inkMkLst>
            <pc:docMk/>
            <pc:sldMk cId="3544200184" sldId="486"/>
            <ac:inkMk id="1048" creationId="{24B12A1E-CA49-ACC4-B7F3-E9EA1195DFB5}"/>
          </ac:inkMkLst>
        </pc:inkChg>
        <pc:inkChg chg="add del mod">
          <ac:chgData name="Barbara Ryan" userId="7f26c5ea-d7c4-4ffe-8d77-0ca85ccb0b0d" providerId="ADAL" clId="{91D1E401-5878-4C00-A326-AD00C0CF2F32}" dt="2025-10-31T12:09:09.602" v="2249" actId="478"/>
          <ac:inkMkLst>
            <pc:docMk/>
            <pc:sldMk cId="3544200184" sldId="486"/>
            <ac:inkMk id="1049" creationId="{980DD666-5E05-7817-640B-A835C8B9EC6F}"/>
          </ac:inkMkLst>
        </pc:inkChg>
        <pc:inkChg chg="add mod">
          <ac:chgData name="Barbara Ryan" userId="7f26c5ea-d7c4-4ffe-8d77-0ca85ccb0b0d" providerId="ADAL" clId="{91D1E401-5878-4C00-A326-AD00C0CF2F32}" dt="2025-10-31T11:52:48.825" v="1931"/>
          <ac:inkMkLst>
            <pc:docMk/>
            <pc:sldMk cId="3544200184" sldId="486"/>
            <ac:inkMk id="1051" creationId="{55B4E5BB-0027-2D62-0E80-8151264C8EF3}"/>
          </ac:inkMkLst>
        </pc:inkChg>
        <pc:inkChg chg="add">
          <ac:chgData name="Barbara Ryan" userId="7f26c5ea-d7c4-4ffe-8d77-0ca85ccb0b0d" providerId="ADAL" clId="{91D1E401-5878-4C00-A326-AD00C0CF2F32}" dt="2025-10-31T11:52:43.026" v="1929" actId="9405"/>
          <ac:inkMkLst>
            <pc:docMk/>
            <pc:sldMk cId="3544200184" sldId="486"/>
            <ac:inkMk id="1053" creationId="{62850FDE-5529-79A5-9F2B-5609FD84607F}"/>
          </ac:inkMkLst>
        </pc:inkChg>
        <pc:inkChg chg="add mod">
          <ac:chgData name="Barbara Ryan" userId="7f26c5ea-d7c4-4ffe-8d77-0ca85ccb0b0d" providerId="ADAL" clId="{91D1E401-5878-4C00-A326-AD00C0CF2F32}" dt="2025-10-31T11:52:58.153" v="1934"/>
          <ac:inkMkLst>
            <pc:docMk/>
            <pc:sldMk cId="3544200184" sldId="486"/>
            <ac:inkMk id="1054" creationId="{34BDAFD6-8E04-7DE0-234A-94F92F48A4B0}"/>
          </ac:inkMkLst>
        </pc:inkChg>
        <pc:inkChg chg="add">
          <ac:chgData name="Barbara Ryan" userId="7f26c5ea-d7c4-4ffe-8d77-0ca85ccb0b0d" providerId="ADAL" clId="{91D1E401-5878-4C00-A326-AD00C0CF2F32}" dt="2025-10-31T11:52:54.202" v="1932" actId="9405"/>
          <ac:inkMkLst>
            <pc:docMk/>
            <pc:sldMk cId="3544200184" sldId="486"/>
            <ac:inkMk id="1056" creationId="{89014285-D3C6-5CAD-CCD2-9C8BDA630C51}"/>
          </ac:inkMkLst>
        </pc:inkChg>
        <pc:inkChg chg="add mod">
          <ac:chgData name="Barbara Ryan" userId="7f26c5ea-d7c4-4ffe-8d77-0ca85ccb0b0d" providerId="ADAL" clId="{91D1E401-5878-4C00-A326-AD00C0CF2F32}" dt="2025-10-31T11:58:50.349" v="1969" actId="26606"/>
          <ac:inkMkLst>
            <pc:docMk/>
            <pc:sldMk cId="3544200184" sldId="486"/>
            <ac:inkMk id="1057" creationId="{C3DBEADE-AE32-218D-C57D-4428BE827058}"/>
          </ac:inkMkLst>
        </pc:inkChg>
        <pc:inkChg chg="add mod">
          <ac:chgData name="Barbara Ryan" userId="7f26c5ea-d7c4-4ffe-8d77-0ca85ccb0b0d" providerId="ADAL" clId="{91D1E401-5878-4C00-A326-AD00C0CF2F32}" dt="2025-10-31T11:53:08.815" v="1936"/>
          <ac:inkMkLst>
            <pc:docMk/>
            <pc:sldMk cId="3544200184" sldId="486"/>
            <ac:inkMk id="1059" creationId="{914617C5-D345-C900-2022-75F15FC64426}"/>
          </ac:inkMkLst>
        </pc:inkChg>
        <pc:inkChg chg="add">
          <ac:chgData name="Barbara Ryan" userId="7f26c5ea-d7c4-4ffe-8d77-0ca85ccb0b0d" providerId="ADAL" clId="{91D1E401-5878-4C00-A326-AD00C0CF2F32}" dt="2025-10-31T11:53:16.495" v="1937" actId="9405"/>
          <ac:inkMkLst>
            <pc:docMk/>
            <pc:sldMk cId="3544200184" sldId="486"/>
            <ac:inkMk id="1061" creationId="{64C7D1C3-69B6-1419-AF39-A333BC40D199}"/>
          </ac:inkMkLst>
        </pc:inkChg>
        <pc:inkChg chg="add">
          <ac:chgData name="Barbara Ryan" userId="7f26c5ea-d7c4-4ffe-8d77-0ca85ccb0b0d" providerId="ADAL" clId="{91D1E401-5878-4C00-A326-AD00C0CF2F32}" dt="2025-10-31T11:53:19.712" v="1938" actId="9405"/>
          <ac:inkMkLst>
            <pc:docMk/>
            <pc:sldMk cId="3544200184" sldId="486"/>
            <ac:inkMk id="1062" creationId="{66366102-2777-DE2B-14E9-76EB5077BAD8}"/>
          </ac:inkMkLst>
        </pc:inkChg>
      </pc:sldChg>
      <pc:sldChg chg="delSp modSp add mod">
        <pc:chgData name="Barbara Ryan" userId="7f26c5ea-d7c4-4ffe-8d77-0ca85ccb0b0d" providerId="ADAL" clId="{91D1E401-5878-4C00-A326-AD00C0CF2F32}" dt="2025-10-31T12:11:36.593" v="2268" actId="478"/>
        <pc:sldMkLst>
          <pc:docMk/>
          <pc:sldMk cId="1367255719" sldId="487"/>
        </pc:sldMkLst>
        <pc:spChg chg="del mod">
          <ac:chgData name="Barbara Ryan" userId="7f26c5ea-d7c4-4ffe-8d77-0ca85ccb0b0d" providerId="ADAL" clId="{91D1E401-5878-4C00-A326-AD00C0CF2F32}" dt="2025-10-31T12:11:36.593" v="2268" actId="478"/>
          <ac:spMkLst>
            <pc:docMk/>
            <pc:sldMk cId="1367255719" sldId="487"/>
            <ac:spMk id="1063" creationId="{53EE1AEB-CD6D-8987-02BD-7C2E656668B3}"/>
          </ac:spMkLst>
        </pc:spChg>
      </pc:sldChg>
    </pc:docChg>
  </pc:docChgLst>
  <pc:docChgLst>
    <pc:chgData name="Barbara Ryan" userId="7f26c5ea-d7c4-4ffe-8d77-0ca85ccb0b0d" providerId="ADAL" clId="{DE8A7B56-1CBA-4D7A-B9CF-2DCF1D65B41E}"/>
    <pc:docChg chg="undo custSel delSld modSld">
      <pc:chgData name="Barbara Ryan" userId="7f26c5ea-d7c4-4ffe-8d77-0ca85ccb0b0d" providerId="ADAL" clId="{DE8A7B56-1CBA-4D7A-B9CF-2DCF1D65B41E}" dt="2025-10-29T14:36:22.406" v="99" actId="12"/>
      <pc:docMkLst>
        <pc:docMk/>
      </pc:docMkLst>
      <pc:sldChg chg="modSp mod">
        <pc:chgData name="Barbara Ryan" userId="7f26c5ea-d7c4-4ffe-8d77-0ca85ccb0b0d" providerId="ADAL" clId="{DE8A7B56-1CBA-4D7A-B9CF-2DCF1D65B41E}" dt="2025-10-29T10:12:56.057" v="3" actId="6549"/>
        <pc:sldMkLst>
          <pc:docMk/>
          <pc:sldMk cId="3506019490" sldId="349"/>
        </pc:sldMkLst>
      </pc:sldChg>
      <pc:sldChg chg="del">
        <pc:chgData name="Barbara Ryan" userId="7f26c5ea-d7c4-4ffe-8d77-0ca85ccb0b0d" providerId="ADAL" clId="{DE8A7B56-1CBA-4D7A-B9CF-2DCF1D65B41E}" dt="2025-10-29T14:15:56.449" v="4" actId="47"/>
        <pc:sldMkLst>
          <pc:docMk/>
          <pc:sldMk cId="2592341839" sldId="352"/>
        </pc:sldMkLst>
      </pc:sldChg>
      <pc:sldChg chg="addSp delSp modSp del mod">
        <pc:chgData name="Barbara Ryan" userId="7f26c5ea-d7c4-4ffe-8d77-0ca85ccb0b0d" providerId="ADAL" clId="{DE8A7B56-1CBA-4D7A-B9CF-2DCF1D65B41E}" dt="2025-10-29T14:35:11.449" v="91" actId="47"/>
        <pc:sldMkLst>
          <pc:docMk/>
          <pc:sldMk cId="1729681655" sldId="467"/>
        </pc:sldMkLst>
      </pc:sldChg>
      <pc:sldChg chg="del">
        <pc:chgData name="Barbara Ryan" userId="7f26c5ea-d7c4-4ffe-8d77-0ca85ccb0b0d" providerId="ADAL" clId="{DE8A7B56-1CBA-4D7A-B9CF-2DCF1D65B41E}" dt="2025-10-29T14:35:18.822" v="92" actId="47"/>
        <pc:sldMkLst>
          <pc:docMk/>
          <pc:sldMk cId="1558459196" sldId="472"/>
        </pc:sldMkLst>
      </pc:sldChg>
      <pc:sldChg chg="modSp mod">
        <pc:chgData name="Barbara Ryan" userId="7f26c5ea-d7c4-4ffe-8d77-0ca85ccb0b0d" providerId="ADAL" clId="{DE8A7B56-1CBA-4D7A-B9CF-2DCF1D65B41E}" dt="2025-10-29T14:20:44.234" v="77" actId="20577"/>
        <pc:sldMkLst>
          <pc:docMk/>
          <pc:sldMk cId="1022392546" sldId="473"/>
        </pc:sldMkLst>
        <pc:spChg chg="mod">
          <ac:chgData name="Barbara Ryan" userId="7f26c5ea-d7c4-4ffe-8d77-0ca85ccb0b0d" providerId="ADAL" clId="{DE8A7B56-1CBA-4D7A-B9CF-2DCF1D65B41E}" dt="2025-10-29T14:20:44.234" v="77" actId="20577"/>
          <ac:spMkLst>
            <pc:docMk/>
            <pc:sldMk cId="1022392546" sldId="473"/>
            <ac:spMk id="10" creationId="{F7433ED5-D377-5D42-0DC9-E79D28703336}"/>
          </ac:spMkLst>
        </pc:spChg>
      </pc:sldChg>
      <pc:sldChg chg="modSp mod">
        <pc:chgData name="Barbara Ryan" userId="7f26c5ea-d7c4-4ffe-8d77-0ca85ccb0b0d" providerId="ADAL" clId="{DE8A7B56-1CBA-4D7A-B9CF-2DCF1D65B41E}" dt="2025-10-29T14:36:22.406" v="99" actId="12"/>
        <pc:sldMkLst>
          <pc:docMk/>
          <pc:sldMk cId="3460882515" sldId="475"/>
        </pc:sldMkLst>
        <pc:spChg chg="mod">
          <ac:chgData name="Barbara Ryan" userId="7f26c5ea-d7c4-4ffe-8d77-0ca85ccb0b0d" providerId="ADAL" clId="{DE8A7B56-1CBA-4D7A-B9CF-2DCF1D65B41E}" dt="2025-10-29T14:36:22.406" v="99" actId="12"/>
          <ac:spMkLst>
            <pc:docMk/>
            <pc:sldMk cId="3460882515" sldId="475"/>
            <ac:spMk id="10" creationId="{9B8AF6FE-BE01-8C54-8A72-B7E93C55FD7C}"/>
          </ac:spMkLst>
        </pc:spChg>
      </pc:sldChg>
      <pc:sldChg chg="modSp mod">
        <pc:chgData name="Barbara Ryan" userId="7f26c5ea-d7c4-4ffe-8d77-0ca85ccb0b0d" providerId="ADAL" clId="{DE8A7B56-1CBA-4D7A-B9CF-2DCF1D65B41E}" dt="2025-10-29T14:21:32.355" v="81" actId="6549"/>
        <pc:sldMkLst>
          <pc:docMk/>
          <pc:sldMk cId="3775951003" sldId="476"/>
        </pc:sldMkLst>
      </pc:sldChg>
      <pc:sldChg chg="modSp mod">
        <pc:chgData name="Barbara Ryan" userId="7f26c5ea-d7c4-4ffe-8d77-0ca85ccb0b0d" providerId="ADAL" clId="{DE8A7B56-1CBA-4D7A-B9CF-2DCF1D65B41E}" dt="2025-10-29T14:21:57.502" v="84" actId="20577"/>
        <pc:sldMkLst>
          <pc:docMk/>
          <pc:sldMk cId="1721274125" sldId="477"/>
        </pc:sldMkLst>
      </pc:sldChg>
      <pc:sldChg chg="modSp mod">
        <pc:chgData name="Barbara Ryan" userId="7f26c5ea-d7c4-4ffe-8d77-0ca85ccb0b0d" providerId="ADAL" clId="{DE8A7B56-1CBA-4D7A-B9CF-2DCF1D65B41E}" dt="2025-10-29T14:34:27.596" v="90" actId="20577"/>
        <pc:sldMkLst>
          <pc:docMk/>
          <pc:sldMk cId="3119150692" sldId="47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0BA04-0858-4A53-82E7-A327A59816B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B36D9510-3DD0-461B-851D-F64B9EA1E920}">
      <dgm:prSet phldrT="[Text]" phldr="0"/>
      <dgm:spPr/>
      <dgm:t>
        <a:bodyPr/>
        <a:lstStyle/>
        <a:p>
          <a:r>
            <a:rPr lang="en-GB" dirty="0"/>
            <a:t>Diabetic screening</a:t>
          </a:r>
        </a:p>
        <a:p>
          <a:r>
            <a:rPr lang="en-GB" dirty="0"/>
            <a:t>School Screening</a:t>
          </a:r>
        </a:p>
        <a:p>
          <a:r>
            <a:rPr lang="en-GB" dirty="0"/>
            <a:t>Optometry practices</a:t>
          </a:r>
        </a:p>
      </dgm:t>
    </dgm:pt>
    <dgm:pt modelId="{AC4C35BD-2C6A-45E6-AE60-448558C6D6A9}" type="parTrans" cxnId="{5B2B3C2A-EA66-4184-ABF8-B42015435853}">
      <dgm:prSet/>
      <dgm:spPr/>
      <dgm:t>
        <a:bodyPr/>
        <a:lstStyle/>
        <a:p>
          <a:endParaRPr lang="en-GB"/>
        </a:p>
      </dgm:t>
    </dgm:pt>
    <dgm:pt modelId="{21FB12DE-0A31-440B-B3FD-4DBF62609990}" type="sibTrans" cxnId="{5B2B3C2A-EA66-4184-ABF8-B42015435853}">
      <dgm:prSet/>
      <dgm:spPr/>
      <dgm:t>
        <a:bodyPr/>
        <a:lstStyle/>
        <a:p>
          <a:endParaRPr lang="en-GB"/>
        </a:p>
      </dgm:t>
    </dgm:pt>
    <dgm:pt modelId="{1106E491-B97A-4A35-9787-25E75EB76F92}">
      <dgm:prSet phldrT="[Text]" phldr="0"/>
      <dgm:spPr>
        <a:solidFill>
          <a:schemeClr val="accent2"/>
        </a:solidFill>
      </dgm:spPr>
      <dgm:t>
        <a:bodyPr/>
        <a:lstStyle/>
        <a:p>
          <a:r>
            <a:rPr lang="en-GB" dirty="0"/>
            <a:t>Hospital Eye Service</a:t>
          </a:r>
        </a:p>
      </dgm:t>
    </dgm:pt>
    <dgm:pt modelId="{C06DD2D3-BAA7-45DF-85D8-5A7C1A8D6445}" type="parTrans" cxnId="{8831EE40-EE5E-4567-88C9-B0C8C92A9311}">
      <dgm:prSet/>
      <dgm:spPr/>
      <dgm:t>
        <a:bodyPr/>
        <a:lstStyle/>
        <a:p>
          <a:endParaRPr lang="en-GB"/>
        </a:p>
      </dgm:t>
    </dgm:pt>
    <dgm:pt modelId="{9FB6961C-7712-43A7-A049-769EEEC6DA4F}" type="sibTrans" cxnId="{8831EE40-EE5E-4567-88C9-B0C8C92A9311}">
      <dgm:prSet/>
      <dgm:spPr/>
      <dgm:t>
        <a:bodyPr/>
        <a:lstStyle/>
        <a:p>
          <a:endParaRPr lang="en-GB"/>
        </a:p>
      </dgm:t>
    </dgm:pt>
    <dgm:pt modelId="{CBD9A4BF-B093-4FAD-896B-CC482F505959}">
      <dgm:prSet phldrT="[Text]" phldr="0"/>
      <dgm:spPr>
        <a:solidFill>
          <a:schemeClr val="accent3"/>
        </a:solidFill>
      </dgm:spPr>
      <dgm:t>
        <a:bodyPr/>
        <a:lstStyle/>
        <a:p>
          <a:r>
            <a:rPr lang="en-GB" dirty="0"/>
            <a:t>Rehabilitation</a:t>
          </a:r>
        </a:p>
        <a:p>
          <a:r>
            <a:rPr lang="en-GB" dirty="0"/>
            <a:t>Social Care</a:t>
          </a:r>
        </a:p>
        <a:p>
          <a:r>
            <a:rPr lang="en-GB" dirty="0"/>
            <a:t>Voluntary organisations</a:t>
          </a:r>
        </a:p>
        <a:p>
          <a:r>
            <a:rPr lang="en-GB" dirty="0"/>
            <a:t>Social prescribing</a:t>
          </a:r>
        </a:p>
      </dgm:t>
    </dgm:pt>
    <dgm:pt modelId="{8FBDBB91-5CC8-44D5-A2C8-2C7CF29E3511}" type="parTrans" cxnId="{8C68464C-9895-43E9-822B-A9A3B1982216}">
      <dgm:prSet/>
      <dgm:spPr/>
      <dgm:t>
        <a:bodyPr/>
        <a:lstStyle/>
        <a:p>
          <a:endParaRPr lang="en-GB"/>
        </a:p>
      </dgm:t>
    </dgm:pt>
    <dgm:pt modelId="{A0D2B742-387A-41C7-94FC-50356BF822A6}" type="sibTrans" cxnId="{8C68464C-9895-43E9-822B-A9A3B1982216}">
      <dgm:prSet/>
      <dgm:spPr/>
      <dgm:t>
        <a:bodyPr/>
        <a:lstStyle/>
        <a:p>
          <a:endParaRPr lang="en-GB"/>
        </a:p>
      </dgm:t>
    </dgm:pt>
    <dgm:pt modelId="{61F1DECB-5EF9-464A-B318-8D3A3661BD6E}" type="pres">
      <dgm:prSet presAssocID="{6AC0BA04-0858-4A53-82E7-A327A59816B5}" presName="CompostProcess" presStyleCnt="0">
        <dgm:presLayoutVars>
          <dgm:dir/>
          <dgm:resizeHandles val="exact"/>
        </dgm:presLayoutVars>
      </dgm:prSet>
      <dgm:spPr/>
    </dgm:pt>
    <dgm:pt modelId="{81A8B4FD-0536-4469-BC1C-89E22813B259}" type="pres">
      <dgm:prSet presAssocID="{6AC0BA04-0858-4A53-82E7-A327A59816B5}" presName="arrow" presStyleLbl="bgShp" presStyleIdx="0" presStyleCnt="1"/>
      <dgm:spPr/>
    </dgm:pt>
    <dgm:pt modelId="{7F41990A-59CF-413F-826C-7A5AD37AD40B}" type="pres">
      <dgm:prSet presAssocID="{6AC0BA04-0858-4A53-82E7-A327A59816B5}" presName="linearProcess" presStyleCnt="0"/>
      <dgm:spPr/>
    </dgm:pt>
    <dgm:pt modelId="{1F6C3968-941E-4662-8FE2-907F3DF97508}" type="pres">
      <dgm:prSet presAssocID="{B36D9510-3DD0-461B-851D-F64B9EA1E920}" presName="textNode" presStyleLbl="node1" presStyleIdx="0" presStyleCnt="3">
        <dgm:presLayoutVars>
          <dgm:bulletEnabled val="1"/>
        </dgm:presLayoutVars>
      </dgm:prSet>
      <dgm:spPr/>
    </dgm:pt>
    <dgm:pt modelId="{BD7D97DA-454A-4011-855D-FD43DC31B342}" type="pres">
      <dgm:prSet presAssocID="{21FB12DE-0A31-440B-B3FD-4DBF62609990}" presName="sibTrans" presStyleCnt="0"/>
      <dgm:spPr/>
    </dgm:pt>
    <dgm:pt modelId="{A52364E1-6FDF-4D94-AFFD-D256695882ED}" type="pres">
      <dgm:prSet presAssocID="{1106E491-B97A-4A35-9787-25E75EB76F92}" presName="textNode" presStyleLbl="node1" presStyleIdx="1" presStyleCnt="3">
        <dgm:presLayoutVars>
          <dgm:bulletEnabled val="1"/>
        </dgm:presLayoutVars>
      </dgm:prSet>
      <dgm:spPr/>
    </dgm:pt>
    <dgm:pt modelId="{4AF9DEC4-86EC-45C9-8AD8-41BB3A602733}" type="pres">
      <dgm:prSet presAssocID="{9FB6961C-7712-43A7-A049-769EEEC6DA4F}" presName="sibTrans" presStyleCnt="0"/>
      <dgm:spPr/>
    </dgm:pt>
    <dgm:pt modelId="{AA636CFB-FC29-4FB3-A21D-749610948F8D}" type="pres">
      <dgm:prSet presAssocID="{CBD9A4BF-B093-4FAD-896B-CC482F505959}" presName="textNode" presStyleLbl="node1" presStyleIdx="2" presStyleCnt="3">
        <dgm:presLayoutVars>
          <dgm:bulletEnabled val="1"/>
        </dgm:presLayoutVars>
      </dgm:prSet>
      <dgm:spPr/>
    </dgm:pt>
  </dgm:ptLst>
  <dgm:cxnLst>
    <dgm:cxn modelId="{5B2B3C2A-EA66-4184-ABF8-B42015435853}" srcId="{6AC0BA04-0858-4A53-82E7-A327A59816B5}" destId="{B36D9510-3DD0-461B-851D-F64B9EA1E920}" srcOrd="0" destOrd="0" parTransId="{AC4C35BD-2C6A-45E6-AE60-448558C6D6A9}" sibTransId="{21FB12DE-0A31-440B-B3FD-4DBF62609990}"/>
    <dgm:cxn modelId="{8831EE40-EE5E-4567-88C9-B0C8C92A9311}" srcId="{6AC0BA04-0858-4A53-82E7-A327A59816B5}" destId="{1106E491-B97A-4A35-9787-25E75EB76F92}" srcOrd="1" destOrd="0" parTransId="{C06DD2D3-BAA7-45DF-85D8-5A7C1A8D6445}" sibTransId="{9FB6961C-7712-43A7-A049-769EEEC6DA4F}"/>
    <dgm:cxn modelId="{01904768-E161-43DD-8989-18599FDE3D9E}" type="presOf" srcId="{6AC0BA04-0858-4A53-82E7-A327A59816B5}" destId="{61F1DECB-5EF9-464A-B318-8D3A3661BD6E}" srcOrd="0" destOrd="0" presId="urn:microsoft.com/office/officeart/2005/8/layout/hProcess9"/>
    <dgm:cxn modelId="{8C68464C-9895-43E9-822B-A9A3B1982216}" srcId="{6AC0BA04-0858-4A53-82E7-A327A59816B5}" destId="{CBD9A4BF-B093-4FAD-896B-CC482F505959}" srcOrd="2" destOrd="0" parTransId="{8FBDBB91-5CC8-44D5-A2C8-2C7CF29E3511}" sibTransId="{A0D2B742-387A-41C7-94FC-50356BF822A6}"/>
    <dgm:cxn modelId="{939B9E90-71EE-48F7-8371-A7FBD73820CC}" type="presOf" srcId="{1106E491-B97A-4A35-9787-25E75EB76F92}" destId="{A52364E1-6FDF-4D94-AFFD-D256695882ED}" srcOrd="0" destOrd="0" presId="urn:microsoft.com/office/officeart/2005/8/layout/hProcess9"/>
    <dgm:cxn modelId="{044C1DDF-22D2-445D-9E7D-1984235E32E6}" type="presOf" srcId="{B36D9510-3DD0-461B-851D-F64B9EA1E920}" destId="{1F6C3968-941E-4662-8FE2-907F3DF97508}" srcOrd="0" destOrd="0" presId="urn:microsoft.com/office/officeart/2005/8/layout/hProcess9"/>
    <dgm:cxn modelId="{AB162AEB-BFF4-49C2-9E48-37144AC2B894}" type="presOf" srcId="{CBD9A4BF-B093-4FAD-896B-CC482F505959}" destId="{AA636CFB-FC29-4FB3-A21D-749610948F8D}" srcOrd="0" destOrd="0" presId="urn:microsoft.com/office/officeart/2005/8/layout/hProcess9"/>
    <dgm:cxn modelId="{3DEC7043-3907-4272-AE24-8F0190363D82}" type="presParOf" srcId="{61F1DECB-5EF9-464A-B318-8D3A3661BD6E}" destId="{81A8B4FD-0536-4469-BC1C-89E22813B259}" srcOrd="0" destOrd="0" presId="urn:microsoft.com/office/officeart/2005/8/layout/hProcess9"/>
    <dgm:cxn modelId="{D97C6363-82B5-40E8-9172-4A37C2545AE3}" type="presParOf" srcId="{61F1DECB-5EF9-464A-B318-8D3A3661BD6E}" destId="{7F41990A-59CF-413F-826C-7A5AD37AD40B}" srcOrd="1" destOrd="0" presId="urn:microsoft.com/office/officeart/2005/8/layout/hProcess9"/>
    <dgm:cxn modelId="{638B80AF-4DEB-4CFE-89D0-45A6C1679C01}" type="presParOf" srcId="{7F41990A-59CF-413F-826C-7A5AD37AD40B}" destId="{1F6C3968-941E-4662-8FE2-907F3DF97508}" srcOrd="0" destOrd="0" presId="urn:microsoft.com/office/officeart/2005/8/layout/hProcess9"/>
    <dgm:cxn modelId="{5ACDC7D8-6A50-4078-9447-1690DA1C92A7}" type="presParOf" srcId="{7F41990A-59CF-413F-826C-7A5AD37AD40B}" destId="{BD7D97DA-454A-4011-855D-FD43DC31B342}" srcOrd="1" destOrd="0" presId="urn:microsoft.com/office/officeart/2005/8/layout/hProcess9"/>
    <dgm:cxn modelId="{9B3111DE-7375-4C6A-B950-E0AA2E3600CC}" type="presParOf" srcId="{7F41990A-59CF-413F-826C-7A5AD37AD40B}" destId="{A52364E1-6FDF-4D94-AFFD-D256695882ED}" srcOrd="2" destOrd="0" presId="urn:microsoft.com/office/officeart/2005/8/layout/hProcess9"/>
    <dgm:cxn modelId="{87D70E97-BA1F-45F8-89A1-E24097D074CA}" type="presParOf" srcId="{7F41990A-59CF-413F-826C-7A5AD37AD40B}" destId="{4AF9DEC4-86EC-45C9-8AD8-41BB3A602733}" srcOrd="3" destOrd="0" presId="urn:microsoft.com/office/officeart/2005/8/layout/hProcess9"/>
    <dgm:cxn modelId="{362E9C7A-682E-466A-B9D4-4D1C8D9EDF68}" type="presParOf" srcId="{7F41990A-59CF-413F-826C-7A5AD37AD40B}" destId="{AA636CFB-FC29-4FB3-A21D-749610948F8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8B4FD-0536-4469-BC1C-89E22813B259}">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6C3968-941E-4662-8FE2-907F3DF97508}">
      <dsp:nvSpPr>
        <dsp:cNvPr id="0" name=""/>
        <dsp:cNvSpPr/>
      </dsp:nvSpPr>
      <dsp:spPr>
        <a:xfrm>
          <a:off x="310641" y="1305401"/>
          <a:ext cx="3154680" cy="174053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Diabetic screening</a:t>
          </a:r>
        </a:p>
        <a:p>
          <a:pPr marL="0" lvl="0" indent="0" algn="ctr" defTabSz="844550">
            <a:lnSpc>
              <a:spcPct val="90000"/>
            </a:lnSpc>
            <a:spcBef>
              <a:spcPct val="0"/>
            </a:spcBef>
            <a:spcAft>
              <a:spcPct val="35000"/>
            </a:spcAft>
            <a:buNone/>
          </a:pPr>
          <a:r>
            <a:rPr lang="en-GB" sz="1900" kern="1200" dirty="0"/>
            <a:t>School Screening</a:t>
          </a:r>
        </a:p>
        <a:p>
          <a:pPr marL="0" lvl="0" indent="0" algn="ctr" defTabSz="844550">
            <a:lnSpc>
              <a:spcPct val="90000"/>
            </a:lnSpc>
            <a:spcBef>
              <a:spcPct val="0"/>
            </a:spcBef>
            <a:spcAft>
              <a:spcPct val="35000"/>
            </a:spcAft>
            <a:buNone/>
          </a:pPr>
          <a:r>
            <a:rPr lang="en-GB" sz="1900" kern="1200" dirty="0"/>
            <a:t>Optometry practices</a:t>
          </a:r>
        </a:p>
      </dsp:txBody>
      <dsp:txXfrm>
        <a:off x="395607" y="1390367"/>
        <a:ext cx="2984748" cy="1570603"/>
      </dsp:txXfrm>
    </dsp:sp>
    <dsp:sp modelId="{A52364E1-6FDF-4D94-AFFD-D256695882ED}">
      <dsp:nvSpPr>
        <dsp:cNvPr id="0" name=""/>
        <dsp:cNvSpPr/>
      </dsp:nvSpPr>
      <dsp:spPr>
        <a:xfrm>
          <a:off x="3680459" y="1305401"/>
          <a:ext cx="3154680" cy="1740535"/>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Hospital Eye Service</a:t>
          </a:r>
        </a:p>
      </dsp:txBody>
      <dsp:txXfrm>
        <a:off x="3765425" y="1390367"/>
        <a:ext cx="2984748" cy="1570603"/>
      </dsp:txXfrm>
    </dsp:sp>
    <dsp:sp modelId="{AA636CFB-FC29-4FB3-A21D-749610948F8D}">
      <dsp:nvSpPr>
        <dsp:cNvPr id="0" name=""/>
        <dsp:cNvSpPr/>
      </dsp:nvSpPr>
      <dsp:spPr>
        <a:xfrm>
          <a:off x="7050278" y="1305401"/>
          <a:ext cx="3154680" cy="1740535"/>
        </a:xfrm>
        <a:prstGeom prst="round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Rehabilitation</a:t>
          </a:r>
        </a:p>
        <a:p>
          <a:pPr marL="0" lvl="0" indent="0" algn="ctr" defTabSz="844550">
            <a:lnSpc>
              <a:spcPct val="90000"/>
            </a:lnSpc>
            <a:spcBef>
              <a:spcPct val="0"/>
            </a:spcBef>
            <a:spcAft>
              <a:spcPct val="35000"/>
            </a:spcAft>
            <a:buNone/>
          </a:pPr>
          <a:r>
            <a:rPr lang="en-GB" sz="1900" kern="1200" dirty="0"/>
            <a:t>Social Care</a:t>
          </a:r>
        </a:p>
        <a:p>
          <a:pPr marL="0" lvl="0" indent="0" algn="ctr" defTabSz="844550">
            <a:lnSpc>
              <a:spcPct val="90000"/>
            </a:lnSpc>
            <a:spcBef>
              <a:spcPct val="0"/>
            </a:spcBef>
            <a:spcAft>
              <a:spcPct val="35000"/>
            </a:spcAft>
            <a:buNone/>
          </a:pPr>
          <a:r>
            <a:rPr lang="en-GB" sz="1900" kern="1200" dirty="0"/>
            <a:t>Voluntary organisations</a:t>
          </a:r>
        </a:p>
        <a:p>
          <a:pPr marL="0" lvl="0" indent="0" algn="ctr" defTabSz="844550">
            <a:lnSpc>
              <a:spcPct val="90000"/>
            </a:lnSpc>
            <a:spcBef>
              <a:spcPct val="0"/>
            </a:spcBef>
            <a:spcAft>
              <a:spcPct val="35000"/>
            </a:spcAft>
            <a:buNone/>
          </a:pPr>
          <a:r>
            <a:rPr lang="en-GB" sz="1900" kern="1200" dirty="0"/>
            <a:t>Social prescribing</a:t>
          </a:r>
        </a:p>
      </dsp:txBody>
      <dsp:txXfrm>
        <a:off x="7135244" y="1390367"/>
        <a:ext cx="2984748"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7:47.363"/>
    </inkml:context>
    <inkml:brush xml:id="br0">
      <inkml:brushProperty name="width" value="0.05" units="cm"/>
      <inkml:brushProperty name="height" value="0.05" units="cm"/>
    </inkml:brush>
  </inkml:definitions>
  <inkml:trace contextRef="#ctx0" brushRef="#br0">0 1 24575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8:07.766"/>
    </inkml:context>
    <inkml:brush xml:id="br0">
      <inkml:brushProperty name="width" value="0.05" units="cm"/>
      <inkml:brushProperty name="height" value="0.05" units="cm"/>
    </inkml:brush>
  </inkml:definitions>
  <inkml:trace contextRef="#ctx0" brushRef="#br0">419 1680 24575,'-14'-14'0,"1"0"0,0-1 0,1-1 0,1 0 0,-15-27 0,10 14 0,-2 2 0,-1 0 0,-30-34 0,5 7 0,35 41 0,1 0 0,1-1 0,0 0 0,1-1 0,0 0 0,2 1 0,-5-21 0,4 15 0,-1 0 0,-1 0 0,-10-21 0,-14-33 0,-3-6 0,29 70 0,1-1 0,0 1 0,0-1 0,1 0 0,1 0 0,0 0 0,0 0 0,0-12 0,5-98 0,-1 56 0,-1-591-1365,-1 631-5461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8:13.892"/>
    </inkml:context>
    <inkml:brush xml:id="br0">
      <inkml:brushProperty name="width" value="0.05" units="cm"/>
      <inkml:brushProperty name="height" value="0.05" units="cm"/>
    </inkml:brush>
  </inkml:definitions>
  <inkml:trace contextRef="#ctx0" brushRef="#br0">0 1 24575,'1'15'0,"1"1"0,0 0 0,2-1 0,-1 0 0,2 0 0,0 0 0,1 0 0,0-1 0,12 19 0,5 5 0,1-2 0,35 40 0,63 77 0,78 91 0,-151-191 0,3-1 0,77 59 0,-121-104 0,202 160 0,-161-124 0,-3 2 0,45 56 0,-81-89 0,384 439 0,-142-180 0,-75-73 0,-119-139 0,-3 2 0,-2 3 0,63 101 0,253 592 0,-228-446 0,-115-260 0,3-1 0,1-1 0,61 72 0,127 120 0,-84-98 0,-85-88 0,109 122 0,226 196 0,-306-308 0,160 127 0,164 110 0,-358-259 0,-2 1 0,49 66 0,-35-40 0,-15-18 0,-26-31 0,1-1 0,33 32 0,108 112 0,-136-142 0,-1 1 0,-1 1 0,-1 0 0,27 51 0,29 40 0,-13-43 0,87 80 0,-45-50 0,-73-67 0,40 58 0,-17-20 0,-24-28-1365,-21-25-5461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8:20.678"/>
    </inkml:context>
    <inkml:brush xml:id="br0">
      <inkml:brushProperty name="width" value="0.05" units="cm"/>
      <inkml:brushProperty name="height" value="0.05" units="cm"/>
    </inkml:brush>
  </inkml:definitions>
  <inkml:trace contextRef="#ctx0" brushRef="#br0">1 1 24575,'10'1'0,"0"1"0,0 0 0,0 0 0,17 8 0,7 1 0,30 1 0,0-3 0,1-3 0,94-2 0,-63-3 0,-3 2 0,413 17 0,-4 44 0,-459-56 0,0 3 0,-1 2 0,-1 1 0,0 2 0,-1 2 0,74 45 0,158 123 0,-208-137 0,-2 3 0,58 63 0,-41-39 0,3-3 0,101 68 0,-99-80 0,-3 4 0,116 117 0,444 634 0,-630-802 0,-2 1 0,1 1 0,-2 0 0,-1 0 0,0 0 0,0 1 0,-2 0 0,0 0 0,-1 1 0,-1-1 0,-1 1 0,0 0 0,-1 30 0,12 142 0,1-11 0,-15 395 0,0-569 0,1-1 0,0 1 0,1 0 0,-1-1 0,1 1 0,0-1 0,0 1 0,0-1 0,2 6 0,-2-9 0,1 1 0,-1-1 0,1 1 0,-1-1 0,1 0 0,-1 1 0,1-1 0,0 0 0,0 0 0,-1 0 0,1 0 0,0 0 0,0-1 0,0 1 0,0 0 0,0-1 0,0 0 0,0 1 0,0-1 0,0 0 0,0 0 0,1 0 0,-1 0 0,3-1 0,68-4 0,-36 2 0,1 1 0,-1 2 0,47 6 0,-77-5 0,-1 1 0,1 0 0,-1 0 0,0 1 0,1 0 0,-1 0 0,0 0 0,-1 1 0,1 0 0,-1 0 0,1 0 0,-1 1 0,0 0 0,-1 0 0,6 6 0,6 12 0,-1 0 0,19 39 0,5 9 0,276 334 0,-52-75 0,-243-305 0,1-2 0,1 0 0,43 33 0,11 12 0,-44-38 0,-2 2 0,-1 1 0,-1 1 0,41 67 0,-46-64 0,2-2 0,2 0 0,1-2 0,55 49 0,20 25 0,-81-81 0,31 54 0,-38-56 0,1 0 0,1 0 0,28 29 0,70 72 0,-107-115 0,-1 1 0,0-1 0,-1 1 0,-1 0 0,1 1 0,-2 0 0,0 0 0,0 0 0,2 13 0,-2-9 0,0-1 0,1 0 0,1 0 0,0 0 0,9 14 0,-12-23-67,5 7-118,1 0-1,-1 0 1,2-1-1,0 0 1,0 0-1,20 16 1,-9-15-6641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8:26.385"/>
    </inkml:context>
    <inkml:brush xml:id="br0">
      <inkml:brushProperty name="width" value="0.05" units="cm"/>
      <inkml:brushProperty name="height" value="0.05" units="cm"/>
    </inkml:brush>
  </inkml:definitions>
  <inkml:trace contextRef="#ctx0" brushRef="#br0">1 0 24575,'2'11'0,"1"0"0,0 0 0,1-1 0,0 0 0,0 1 0,2-2 0,10 18 0,-8-13 0,4 6 0,1-1 0,1-1 0,0 0 0,1-1 0,1-1 0,25 20 0,114 72 0,-69-51 0,7 6 0,19 12 0,189 165 0,-73-46 0,-49-45 0,-177-147 0,27 23 0,-1 1 0,-1 1 0,-1 1 0,36 53 0,-46-51 0,-1 0 0,-2 1 0,-1 1 0,-1 0 0,-2 0 0,9 64 0,0-9 0,-13-65 0,6 25 0,-1 1 0,4 73 0,-13-56 0,0-6 0,14 96 0,50 114 0,-60-240-46,9 40-1273,-8-50-5507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8:29.573"/>
    </inkml:context>
    <inkml:brush xml:id="br0">
      <inkml:brushProperty name="width" value="0.05" units="cm"/>
      <inkml:brushProperty name="height" value="0.05" units="cm"/>
    </inkml:brush>
  </inkml:definitions>
  <inkml:trace contextRef="#ctx0" brushRef="#br0">0 0 24174,'443'2658'0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8:37.864"/>
    </inkml:context>
    <inkml:brush xml:id="br0">
      <inkml:brushProperty name="width" value="0.05" units="cm"/>
      <inkml:brushProperty name="height" value="0.05" units="cm"/>
    </inkml:brush>
  </inkml:definitions>
  <inkml:trace contextRef="#ctx0" brushRef="#br0">445 0 24575,'-2'22'0,"-1"-1"0,-2 0 0,0 1 0,-1-2 0,-15 36 0,8-20 0,0-1 0,-1 3 0,1-1 0,-10 54 0,-37 422 0,56-466 0,-2 0 0,-2 0 0,-2-1 0,-23 64 0,20-77 0,-24 41 0,24-51 0,1 0 0,1 1 0,-14 47 0,0 58 0,-15 229 0,23-158 0,5-50 0,14 271 0,1-397 0,2 0 0,0 0 0,2-1 0,0 1 0,2-1 0,14 27 0,-12-28 0,-1-1 0,-2 1 0,0 0 0,-1 1 0,-2 0 0,6 40 0,-11-35-1365,1-4-5461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8:42.934"/>
    </inkml:context>
    <inkml:brush xml:id="br0">
      <inkml:brushProperty name="width" value="0.05" units="cm"/>
      <inkml:brushProperty name="height" value="0.05" units="cm"/>
    </inkml:brush>
  </inkml:definitions>
  <inkml:trace contextRef="#ctx0" brushRef="#br0">1 0 24575,'0'10'0,"1"0"0,1 0 0,0-1 0,0 1 0,1 0 0,0-1 0,1 0 0,-1 0 0,2 0 0,0 0 0,0-1 0,0 0 0,13 15 0,7 5 0,2-2 0,38 31 0,-36-33 0,11 7 0,86 51 0,-81-56 0,77 61 0,-65-44 0,2-3 0,1-2 0,115 53 0,-114-61 0,-16-3 0,-2 1 0,0 3 0,-2 1 0,50 52 0,60 46 0,-25-40 0,197 106 0,-305-184 0,0 1 0,-1 1 0,0 0 0,-1 1 0,-1 1 0,14 18 0,30 31 0,16 13 48,-40-40-755,45 38 1,-59-59-6120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8:48.024"/>
    </inkml:context>
    <inkml:brush xml:id="br0">
      <inkml:brushProperty name="width" value="0.05" units="cm"/>
      <inkml:brushProperty name="height" value="0.05" units="cm"/>
    </inkml:brush>
  </inkml:definitions>
  <inkml:trace contextRef="#ctx0" brushRef="#br0">0 1272 24575,'2'-5'0,"0"-1"0,1 0 0,0 0 0,0 1 0,0-1 0,0 1 0,1 0 0,0 0 0,0 0 0,8-7 0,4-5 0,14-19 0,2 1 0,1 2 0,2 1 0,69-48 0,-37 27 0,70-72 0,-53 48 0,-23 19 0,-3-1 0,60-81 0,-108 123 0,0 0 0,0-1 0,-2 0 0,0-1 0,-2 0 0,0 0 0,6-35 0,-5 24 0,1 0 0,15-34 0,-14 39 2,11-46 1,-10 32-1373,-5 19-5456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9:07.927"/>
    </inkml:context>
    <inkml:brush xml:id="br0">
      <inkml:brushProperty name="width" value="0.05" units="cm"/>
      <inkml:brushProperty name="height" value="0.05" units="cm"/>
    </inkml:brush>
  </inkml:definitions>
  <inkml:trace contextRef="#ctx0" brushRef="#br0">12363 3379 24575,'-2'-4'0,"1"1"0,-1-1 0,0 0 0,0 1 0,-1 0 0,1 0 0,-1-1 0,1 1 0,-1 1 0,0-1 0,0 0 0,0 1 0,-4-3 0,-8-8 0,-320-310 0,257 259 0,-7-9 0,-145-92 0,93 81 0,-310-174 0,319 198 0,62 31 0,2-3 0,-67-44 0,-102-82 0,196 135 0,-1 1 0,-69-30 0,-17-8 0,55 21 0,-1 3 0,-2 3 0,-100-31 0,59 24 0,1-6 0,-132-73 0,-40-19 0,32 35 0,-231-107 0,375 148 0,-154-118 0,211 143 0,28 22 0,0 1 0,-1 1 0,-1 0 0,0 2 0,-31-8 0,-136-31 0,73 22 0,-39-21 0,-209-96 0,339 133 0,-28-11 0,-1 3 0,-1 2 0,0 3 0,-73-10 0,-248-35 0,-213-22 0,-350 6 0,251 39 0,1 37 0,332 3 0,154 12 0,22 0 0,142-14 0,-445-3 0,304-12 0,-78-2 0,-1036 17 0,1236-6-1365,39-2-5461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9:30.167"/>
    </inkml:context>
    <inkml:brush xml:id="br0">
      <inkml:brushProperty name="width" value="0.05" units="cm"/>
      <inkml:brushProperty name="height" value="0.05" units="cm"/>
    </inkml:brush>
  </inkml:definitions>
  <inkml:trace contextRef="#ctx0" brushRef="#br0">1683 1152 24362,'-1683'-1152'0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7:57.339"/>
    </inkml:context>
    <inkml:brush xml:id="br0">
      <inkml:brushProperty name="width" value="0.05" units="cm"/>
      <inkml:brushProperty name="height" value="0.05" units="cm"/>
    </inkml:brush>
  </inkml:definitions>
  <inkml:trace contextRef="#ctx0" brushRef="#br0">0 1 24575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0:07.885"/>
    </inkml:context>
    <inkml:brush xml:id="br0">
      <inkml:brushProperty name="width" value="0.05" units="cm"/>
      <inkml:brushProperty name="height" value="0.05" units="cm"/>
    </inkml:brush>
  </inkml:definitions>
  <inkml:trace contextRef="#ctx0" brushRef="#br0">1331 3365 24575,'-4'-1'0,"0"1"0,1-1 0,-1 0 0,0-1 0,1 1 0,-1-1 0,1 1 0,-1-1 0,1 0 0,-1 0 0,1 0 0,0-1 0,0 1 0,0-1 0,1 0 0,-1 0 0,1 0 0,-3-3 0,-40-67 0,38 60 0,-72-148 0,56 109 0,-2 0 0,-2 2 0,-42-58 0,20 37 0,3-3 0,-62-138 0,68 127 0,-3 3 0,-56-80 0,72 124 0,2-1 0,2-1 0,1-1 0,2-1 0,-21-66 0,17 50 0,18 45 0,0 0 0,1-1 0,0 1 0,-3-21 0,-3-19 0,-2 1 0,-3 0 0,-33-76 0,34 83 0,1-1 0,-14-88 0,10 43 0,12 63 0,-40-225 0,39 217 0,0 0 0,-20-51 0,14 46 0,-11-58 0,16 16 0,8 65 0,-1-1 0,-1 0 0,-1 0 0,-1 1 0,0-1 0,-8-19 0,-1 11-195,2-1 0,1-1 0,1 1 0,2-2 0,0 1 0,-2-37 0,8 41-6631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0:23.903"/>
    </inkml:context>
    <inkml:brush xml:id="br0">
      <inkml:brushProperty name="width" value="0.05" units="cm"/>
      <inkml:brushProperty name="height" value="0.05" units="cm"/>
    </inkml:brush>
  </inkml:definitions>
  <inkml:trace contextRef="#ctx0" brushRef="#br0">0 0 24575,'2'5'0,"0"-1"0,-1 0 0,2 0 0,-1 0 0,0 0 0,1 0 0,0 0 0,-1 0 0,1-1 0,1 1 0,-1-1 0,1 0 0,7 5 0,-1 1 0,10 8 0,0-2 0,2 0 0,-1-1 0,2-1 0,0-2 0,0 0 0,1-1 0,25 6 0,26 5 0,105 14 0,255 19 0,-24 12 0,430 54 0,-498-102 0,45 5 0,-328-12 0,-1 2 0,112 42 0,-51-15 0,22-2 0,184 26 0,148-7 0,-205-28 0,208 41 0,-336-41 0,186 63 0,-288-81 0,0-1 0,0-1 0,78 5 0,-65-7 0,1 4 0,-1 1 0,-1 2 0,56 25 0,-35-13 0,2 2 0,-1 3 0,96 58 0,127 99 0,-174-108 0,-78-48 0,-3 1 0,43 42 0,46 39 0,-42-54 0,-52-36 0,61 50 0,-41-21 0,-25-23 0,1 0 0,2-2 0,63 40 0,46 22 0,-127-81 0,1-1 0,0 0 0,0-1 0,27 7 0,4 2 0,-29-10 0,1-1 0,-1-1 0,1-1 0,36 1 0,42 8 0,-36 12-507,-53-20-351,12 6-5968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0:39.655"/>
    </inkml:context>
    <inkml:brush xml:id="br0">
      <inkml:brushProperty name="width" value="0.05" units="cm"/>
      <inkml:brushProperty name="height" value="0.05" units="cm"/>
    </inkml:brush>
  </inkml:definitions>
  <inkml:trace contextRef="#ctx0" brushRef="#br0">0 0 24456,'5641'10425'0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0:45.591"/>
    </inkml:context>
    <inkml:brush xml:id="br0">
      <inkml:brushProperty name="width" value="0.05" units="cm"/>
      <inkml:brushProperty name="height" value="0.05" units="cm"/>
    </inkml:brush>
  </inkml:definitions>
  <inkml:trace contextRef="#ctx0" brushRef="#br0">907 796 24575,'-9'-7'0,"0"0"0,0 1 0,0 0 0,-1 0 0,-12-4 0,-13-10 0,1-4 0,2-1 0,0-2 0,-54-61 0,-34-30 0,91 96 0,-52-30 0,57 38 0,0-1 0,1-1 0,1 0 0,-24-24 0,-30-35 0,-56-62 0,101 93-1365,19 23-5461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0:49.843"/>
    </inkml:context>
    <inkml:brush xml:id="br0">
      <inkml:brushProperty name="width" value="0.05" units="cm"/>
      <inkml:brushProperty name="height" value="0.05" units="cm"/>
    </inkml:brush>
  </inkml:definitions>
  <inkml:trace contextRef="#ctx0" brushRef="#br0">3368 4073 24575,'-2'0'0,"0"-1"0,0 1 0,0-1 0,0 0 0,-1 0 0,1 0 0,0 0 0,1 0 0,-1-1 0,0 1 0,0-1 0,0 1 0,1-1 0,-1 1 0,1-1 0,-2-2 0,-25-36 0,23 32 0,-124-219 0,90 154 0,-112-213 0,-65-120 0,129 251 0,-90-221 0,150 306 0,-157-389 0,-36 14 0,185 389 0,-3 2 0,-48-55 0,-97-90 0,179 195 0,-23-24 0,0-2 0,-1 1 0,-2 2 0,0 1 0,-37-24 0,-198-101 0,81 49 0,131 75 0,-1 3 0,-87-27 0,78 30 0,-111-53 0,99 32 0,3-3 0,1-3 0,3-3 0,-103-100 0,144 122-67,19 19-118,-1 1-1,0 0 1,-1 0-1,0 0 1,0 1-1,-15-8 1,8 9-6641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1:05.095"/>
    </inkml:context>
    <inkml:brush xml:id="br0">
      <inkml:brushProperty name="width" value="0.05" units="cm"/>
      <inkml:brushProperty name="height" value="0.05" units="cm"/>
    </inkml:brush>
  </inkml:definitions>
  <inkml:trace contextRef="#ctx0" brushRef="#br0">3013 10951 24575,'-14'-17'0,"1"0"0,1 0 0,0-1 0,2-1 0,0 0 0,1-1 0,1 1 0,-6-24 0,1 9 0,-25-51 0,-63-67 0,75 119 0,2-1 0,2-1 0,1-1 0,1 0 0,-23-66 0,-48-233 0,79 284 0,2 0 0,2 0 0,0-61 0,9-159 0,2 133 0,-1-1348 0,-3 1438 0,-3-1 0,-2 1 0,-18-68 0,-52-137 0,-44-45 0,-11-34 0,122 301 0,-1 0 0,-2 0 0,-1 1 0,-30-51 0,-128-140 0,-13-22 0,108 140 0,41 57 0,-30-51 0,-120-249 0,8 68 0,116 178 0,-62-142 0,111 217 0,-17-44 0,-32-118 0,11 29 0,-80-169 0,-24-70 0,142 359 0,2 1 0,2-2 0,2 1 0,1-1 0,2 0 0,1 0 0,2 0 0,6-43 0,2 30 0,2 1 0,2-1 0,3 2 0,2 0 0,33-70 0,-38 91 0,-1 0 0,-1-1 0,-2 0 0,-1 0 0,-2-1 0,0 0 0,-2 0 0,-2-54 0,23-240 0,-9 188 0,33-949 0,-46 917 0,-6-155 0,2 313 0,0 1 0,-1-1 0,0 1 0,-1-1 0,0 1 0,0 0 0,-1 1 0,0-1 0,-1 1 0,0 0 0,-1 0 0,0 1 0,0 0 0,-10-9 0,8 8 0,-1 1 0,0 0 0,0 0 0,-1 1 0,0 0 0,0 1 0,-1 0 0,1 1 0,-1 0 0,0 1 0,-21-4 0,1 5 0,-1 1 0,-32 3 0,46 0 0,-1 0 0,1-1 0,0-1 0,-1-1 0,1 0 0,0-2 0,0 0 0,-35-13 0,43 12 0,1 0 0,1 0 0,-1-1 0,1-1 0,0 1 0,0-1 0,1-1 0,0 1 0,0-1 0,-10-16 0,14 19-227,-1-1-1,0 1 1,0 0-1,0 0 1,-8-5-1,-6-2-6598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1:10.816"/>
    </inkml:context>
    <inkml:brush xml:id="br0">
      <inkml:brushProperty name="width" value="0.05" units="cm"/>
      <inkml:brushProperty name="height" value="0.05" units="cm"/>
    </inkml:brush>
  </inkml:definitions>
  <inkml:trace contextRef="#ctx0" brushRef="#br0">8331 6970 24575,'2'4'0,"0"0"0,0 0 0,1 0 0,-1 0 0,1 0 0,0-1 0,0 1 0,1-1 0,-1 1 0,1-1 0,0 0 0,5 3 0,0 1 0,3 2 0,0-1 0,1 0 0,0-1 0,0 0 0,21 6 0,26 15 0,-59-27 0,1-1 0,-1 0 0,0 1 0,0-1 0,0 1 0,0 0 0,0-1 0,0 1 0,0 0 0,0-1 0,0 1 0,0 0 0,0 0 0,0 0 0,0 0 0,-1 0 0,1 0 0,0 0 0,-1 0 0,1 0 0,-1 1 0,1-1 0,-1 0 0,0 0 0,1 0 0,-1 1 0,0 0 0,-1-1 0,0 0 0,0 0 0,0-1 0,0 1 0,0-1 0,-1 1 0,1-1 0,0 1 0,0-1 0,-1 1 0,1-1 0,0 0 0,-1 0 0,1 0 0,0 0 0,-1 0 0,1 0 0,0 0 0,-1 0 0,1 0 0,0-1 0,0 1 0,-1 0 0,-1-2 0,-18-5 0,0 0 0,1-1 0,0-1 0,-22-15 0,20 12 0,-1 0 0,-37-13 0,-28-13 0,66 27 0,-1 1 0,-39-12 0,-110-17 0,-64-17 0,142 28 0,-124-55 0,-404-157 0,620 240 0,-584-205 0,571 198 0,-60-31 0,71 36 0,0-1 0,0 0 0,0 0 0,0 0 0,1 0 0,-1-1 0,1 0 0,0 1 0,0-1 0,0 0 0,0 0 0,1-1 0,-4-7 0,6 10 0,-1 0 0,1-1 0,0 1 0,0 0 0,0-1 0,0 1 0,0 0 0,0-1 0,0 1 0,1 0 0,-1-1 0,1 1 0,0 0 0,0 0 0,-1 0 0,2-1 0,1-2 0,29-35 0,0-1 0,-29 35 0,-1-1 0,1 0 0,-2 0 0,1 0 0,-1 0 0,0 0 0,0 0 0,-1 0 0,0 0 0,0 0 0,-1 0 0,0 0 0,0 0 0,-1 0 0,1 0 0,-5-9 0,-5-10 0,0 0 0,-28-43 0,29 53 0,-519-737 0,478 686 0,9 5 0,3-1 0,-31-71 0,-51-82 0,104 190 0,-1 2 0,-1 0 0,-1 1 0,-1 0 0,-48-37 0,39 37 0,-1 2 0,-64-32 0,75 44 0,0 1 0,-1 2 0,0 0 0,0 1 0,0 0 0,-31-1 0,-9 0 0,2-2 0,-91-26 0,-116-52 0,-1322-431-843,254 58 674,1160 388 385,-229-107 580,380 165-796,1-1 0,0-1 0,1-2 0,1 0 0,1 0 0,0-2 0,2-1 0,-28-38 0,39 46 0,0 0 0,1-1 0,1 1 0,0-1 0,1 0 0,0 0 0,1-1 0,1 1 0,-1-21 0,-4-27 0,-10-17 0,-30-86 0,-1-3 0,30 108 0,-39-93 0,-2-1 0,17 0 0,6-1 0,-19-199 0,50 324 0,2 0 0,2-1 0,0 1 0,2 0 0,1-1 0,11-41 0,-9 43 0,0-1 0,-2 1 0,-1-1 0,-2-48 0,-22-117 0,13 131 0,-2-15-59,2 21-594,-3-88 0,12 119-6173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1:21.429"/>
    </inkml:context>
    <inkml:brush xml:id="br0">
      <inkml:brushProperty name="width" value="0.05" units="cm"/>
      <inkml:brushProperty name="height" value="0.05" units="cm"/>
    </inkml:brush>
  </inkml:definitions>
  <inkml:trace contextRef="#ctx0" brushRef="#br0">0 2599 24401,'2746'-2599'0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1:24.896"/>
    </inkml:context>
    <inkml:brush xml:id="br0">
      <inkml:brushProperty name="width" value="0.05" units="cm"/>
      <inkml:brushProperty name="height" value="0.05" units="cm"/>
    </inkml:brush>
  </inkml:definitions>
  <inkml:trace contextRef="#ctx0" brushRef="#br0">0 723 24575,'0'-3'0,"1"0"0,-1 0 0,1 0 0,-1 0 0,1 0 0,0 0 0,0 1 0,1-1 0,-1 0 0,0 1 0,1-1 0,0 1 0,-1-1 0,1 1 0,0 0 0,0-1 0,1 1 0,-1 0 0,0 1 0,1-1 0,3-2 0,7-4 0,1 1 0,0 1 0,16-6 0,7-4 0,1-2 0,-2-2 0,-1-1 0,0-2 0,-2-1 0,32-30 0,-36 29 0,2 1 0,60-36 0,-62 44 0,-2-2 0,0 0 0,-1-2 0,40-41 0,-58 51 0,1 0 0,0 0 0,1 1 0,0 0 0,0 1 0,0 0 0,1 1 0,1 0 0,-1 1 0,1 0 0,0 0 0,25-7 0,265-50 0,-277 58-455,0-1 0,39-14 0,-32 8-6371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1:35.939"/>
    </inkml:context>
    <inkml:brush xml:id="br0">
      <inkml:brushProperty name="width" value="0.05" units="cm"/>
      <inkml:brushProperty name="height" value="0.05" units="cm"/>
    </inkml:brush>
  </inkml:definitions>
  <inkml:trace contextRef="#ctx0" brushRef="#br0">14 0 24575,'-1'0'0,"0"1"0,0 0 0,0-1 0,0 1 0,1-1 0,-1 1 0,0 0 0,0 0 0,1-1 0,-1 1 0,0 0 0,1 0 0,-1 0 0,1 0 0,-1 0 0,1 0 0,0 0 0,-1 0 0,1 0 0,0 0 0,-1 0 0,1 0 0,0 0 0,0 0 0,0 0 0,0 0 0,0 0 0,1 2 0,0 37 0,-1-35 0,2 12 0,1 0 0,1 0 0,0 0 0,1 0 0,1 0 0,1-1 0,0 0 0,13 21 0,12 14 0,42 49 0,-64-87 0,19 23 0,-13-16 0,0-1 0,-2 2 0,0 0 0,-2 1 0,13 26 0,-3 6 0,3-2 0,2-1 0,3-1 0,1-2 0,48 57 0,43 65 0,17 21 0,-115-163 0,-3-5 0,-2 1 0,31 49 0,-43-64 0,0 1 0,0-1 0,1-1 0,0 1 0,1-1 0,0-1 0,0 0 0,15 9 0,36 32 0,-60-48 0,78 75 0,-3 4 0,98 135 0,140 239 0,-287-409 0,29 67 0,-4-8 0,-23-51 0,18 34 0,84 116 0,-104-167 0,340 431 0,-267-353 0,-27-31 0,99 143 0,-69-84 0,-64-91 0,-2 1 0,33 63 0,-47-65 28,21 70-1,-33-85-263,2 0-1,1-1 0,2 0 0,1-1 1,26 39-1,-27-53-6589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3:19.711"/>
    </inkml:context>
    <inkml:brush xml:id="br0">
      <inkml:brushProperty name="width" value="0.05" units="cm"/>
      <inkml:brushProperty name="height" value="0.05" units="cm"/>
    </inkml:brush>
  </inkml:definitions>
  <inkml:trace contextRef="#ctx0" brushRef="#br0">1 1 24575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2:02.498"/>
    </inkml:context>
    <inkml:brush xml:id="br0">
      <inkml:brushProperty name="width" value="0.05" units="cm"/>
      <inkml:brushProperty name="height" value="0.05" units="cm"/>
    </inkml:brush>
  </inkml:definitions>
  <inkml:trace contextRef="#ctx0" brushRef="#br0">4896 1 24575,'1'46'0,"2"-1"0,12 69 0,-6-40 0,-3 0 0,-7 146 0,-1-82 0,1-113 0,0 1 0,-1-1 0,-2 0 0,-1-1 0,0 1 0,-2-1 0,-1 0 0,-1 0 0,-1-1 0,-1 0 0,-14 23 0,-120 251 0,111-217 0,-3-1 0,-84 130 0,84-152 0,-49 108 0,11-21 0,14-40 0,-138 173 0,165-236 0,-8 11 0,-2-1 0,-73 64 0,-110 63 0,36-31 0,40-25 0,-318 266 0,13-23 0,-20-35 0,447-311 0,-375 227 0,170-109 0,122-63 0,4 4 0,3 5 0,-119 122 0,134-123-273,-4-5 0,-3-4 0,-3-4 0,-116 60 0,193-116-6553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2:07.394"/>
    </inkml:context>
    <inkml:brush xml:id="br0">
      <inkml:brushProperty name="width" value="0.05" units="cm"/>
      <inkml:brushProperty name="height" value="0.05" units="cm"/>
    </inkml:brush>
  </inkml:definitions>
  <inkml:trace contextRef="#ctx0" brushRef="#br0">0 0 24140,'2659'208'0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2:24.922"/>
    </inkml:context>
    <inkml:brush xml:id="br0">
      <inkml:brushProperty name="width" value="0.05" units="cm"/>
      <inkml:brushProperty name="height" value="0.05" units="cm"/>
    </inkml:brush>
  </inkml:definitions>
  <inkml:trace contextRef="#ctx0" brushRef="#br0">1775 0 24575,'-2'4'0,"-1"0"0,1-1 0,-1 0 0,0 1 0,0-1 0,0 0 0,-1-1 0,1 1 0,-1 0 0,1-1 0,-1 0 0,-5 3 0,-7 6 0,-73 66 0,-43 32 0,-39 18 0,-135 89 0,264-187 0,-65 60 0,51-41 0,41-35 0,0-1 0,0-1 0,-1 0 0,0-1 0,0-1 0,-1-1 0,-1 0 0,0-1 0,0-1 0,0 0 0,0-2 0,-29 4 0,12-4 0,1 1 0,0 1 0,0 2 0,1 2 0,0 1 0,-55 27 0,-43 20 0,33-17 0,75-31-1365,3-3-5461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2:32.347"/>
    </inkml:context>
    <inkml:brush xml:id="br0">
      <inkml:brushProperty name="width" value="0.05" units="cm"/>
      <inkml:brushProperty name="height" value="0.05" units="cm"/>
    </inkml:brush>
  </inkml:definitions>
  <inkml:trace contextRef="#ctx0" brushRef="#br0">0 1 24575,'4'1'0,"0"0"0,-1 0 0,1 1 0,-1 0 0,1 0 0,-1 0 0,0 0 0,0 0 0,0 1 0,0-1 0,0 1 0,0 0 0,-1 0 0,4 4 0,11 10 0,9 5 0,2-1 0,1-2 0,0-1 0,54 24 0,135 39 0,-119-47 0,66 17 0,220 36 0,-282-66 0,865 147 0,2-42 0,317 89 0,-822-128 0,-204-52 0,-59-9 0,-171-20 0,-1 2 0,0 1 0,49 23 0,-44-17 0,62 17 0,-72-24 0,-1 1 0,0 1 0,0 1 0,25 16 0,-25-13 0,1-1 0,1-1 0,30 9 0,-19-10 0,46 19 0,-69-23 0,-1 0 0,0 1 0,0 0 0,-1 1 0,1 0 0,13 15 0,318 287 0,-305-275 0,-1 2 0,49 65 0,-22-26 0,40 38 0,-55-64 0,-3 2 0,76 111 0,-26-19 0,-57-89 0,-3 2 0,59 122 0,-21 43 0,-60-168 0,2 0 0,3 0 0,2-2 0,2-1 0,32 49 0,248 343 0,-183-280 0,46 67 0,-72-113 0,-71-91 0,-1 1 0,-1 0 0,33 58 0,-48-69 0,-1-1 0,7 29 0,-11-36 0,0 1 0,1-1 0,0 0 0,0 1 0,1-1 0,0-1 0,1 1 0,0-1 0,0 1 0,1-1 0,0-1 0,10 11 0,17 7 0,2-1 0,0-2 0,2-1 0,65 27 0,3 1 0,-84-39 0,1-1 0,1-1 0,-1-1 0,1-1 0,0-1 0,1-1 0,24 0 0,-23 1-1365,-6 0-5461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2:38.954"/>
    </inkml:context>
    <inkml:brush xml:id="br0">
      <inkml:brushProperty name="width" value="0.05" units="cm"/>
      <inkml:brushProperty name="height" value="0.05" units="cm"/>
    </inkml:brush>
  </inkml:definitions>
  <inkml:trace contextRef="#ctx0" brushRef="#br0">0 1225 24575,'6'-2'0,"-1"0"0,1 0 0,-1 0 0,0-1 0,0 0 0,0 0 0,0 0 0,0 0 0,-1-1 0,7-6 0,7-5 0,33-18 0,79-38 0,-88 51 0,-2-2 0,-1-1 0,-1-2 0,41-35 0,-61 44 0,31-30 0,2 2 0,91-60 0,-96 79 0,-25 14 0,0-1 0,24-19 0,-38 23 0,-1 1 0,0-1 0,0-1 0,0 1 0,-1-1 0,-1 0 0,0 0 0,0 0 0,5-18 0,18-38 0,9 10 0,-20 32 0,-1 0 0,11-27 0,-18 36 0,1 0 0,0 0 0,1 1 0,0 1 0,1-1 0,17-15 0,-16 17 0,0 0 0,-2-1 0,1 0 0,-2-1 0,1 0 0,10-21 0,-16 26-136,0-1-1,0 1 1,1 0-1,0 0 1,1 0-1,0 1 1,0 0-1,0 0 0,11-8 1,-4 3-6690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2:43.025"/>
    </inkml:context>
    <inkml:brush xml:id="br0">
      <inkml:brushProperty name="width" value="0.05" units="cm"/>
      <inkml:brushProperty name="height" value="0.05" units="cm"/>
    </inkml:brush>
  </inkml:definitions>
  <inkml:trace contextRef="#ctx0" brushRef="#br0">4472 488 24575,'-2'4'0,"0"1"0,0-1 0,0 1 0,0-1 0,-1 0 0,0 0 0,0 0 0,-5 6 0,-3 4 0,-24 35 0,-1-2 0,-60 58 0,-98 77 0,157-149 0,-37 31 0,-111 73 0,85-67 0,49-32 0,-2-3 0,-1-2 0,-70 32 0,-31-4 0,-243 61 0,329-110 0,0-3 0,-1-3 0,0-4 0,-82-6 0,12 2 0,-3 2 0,-270-7 0,337 1 0,1-3 0,0-4 0,-105-31 0,96 13 0,-94-49 0,72 30 0,59 30 0,1-2 0,1-3 0,1-1 0,2-2 0,-71-60 0,64 43 0,2-3 0,-74-96 0,-16-45 0,94 134 0,26 34 0,0-1 0,-15-28 0,9 5 0,-23-72 0,5 11 0,36 91 15,1 0 0,0 0 0,1-1 0,1 1 0,0-1-1,1 0 1,1 1 0,3-29 0,-2 25-265,0 1 0,-1-1 0,-1 0 1,-1 1-1,-5-21 0,1 20-6576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2:48.281"/>
    </inkml:context>
    <inkml:brush xml:id="br0">
      <inkml:brushProperty name="width" value="0.05" units="cm"/>
      <inkml:brushProperty name="height" value="0.05" units="cm"/>
    </inkml:brush>
  </inkml:definitions>
  <inkml:trace contextRef="#ctx0" brushRef="#br0">1 0 24575,'0'5'0,"1"1"0,0-1 0,0 0 0,0 0 0,1 0 0,0 0 0,0-1 0,0 1 0,1 0 0,-1-1 0,1 1 0,0-1 0,7 7 0,54 51 0,-44-45 0,107 90 0,51 48 0,263 323 0,-356-382 0,-13-11 0,-31-35 0,2-1 0,3-2 0,1-1 0,62 44 0,-54-51 0,-2 3 0,-1 2 0,76 85 0,-74-69 0,64 55 0,-87-89 0,2-1 0,0-2 0,1-1 0,38 17 0,138 55 0,-102-48 0,153 89 0,-245-124 0,0 2 0,-1 0 0,-1 0 0,0 2 0,13 17 0,-14-16 0,0-1 0,1-1 0,0 0 0,1-1 0,17 11 0,-4-4 0,-2 2 0,0 0 0,-1 2 0,-1 0 0,30 42 0,0-3 0,2-6 0,114 90 0,-136-119 0,59 45 0,91 79 0,222 186 0,-244-222 0,-65-61 0,-24-16 0,99 73 0,-143-90 0,-1 1 0,-1 1 0,39 46 0,-26-24-1365,-22-30-5461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2:54.201"/>
    </inkml:context>
    <inkml:brush xml:id="br0">
      <inkml:brushProperty name="width" value="0.05" units="cm"/>
      <inkml:brushProperty name="height" value="0.05" units="cm"/>
    </inkml:brush>
  </inkml:definitions>
  <inkml:trace contextRef="#ctx0" brushRef="#br0">1 2815 24575,'0'-55'0,"2"0"0,2-1 0,20-85 0,3 45 0,40-97 0,31-105 0,2-180 0,-84 402 0,47-139 0,-1 11 0,-53 163 0,-7 26 0,1 0 0,1 1 0,0 0 0,1 0 0,0 0 0,1 0 0,1 1 0,0 0 0,12-17 0,14-11 0,7-6 0,-3-2 0,-2-1 0,56-108 0,-78 129 0,-2 0 0,-1-1 0,-1 0 0,5-35 0,-4 27-341,1-1 0,1 1-1,25-50 1,-28 69-6485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2:57.355"/>
    </inkml:context>
    <inkml:brush xml:id="br0">
      <inkml:brushProperty name="width" value="0.05" units="cm"/>
      <inkml:brushProperty name="height" value="0.05" units="cm"/>
    </inkml:brush>
  </inkml:definitions>
  <inkml:trace contextRef="#ctx0" brushRef="#br0">1 1 24575,'0'8'0,"1"-1"0,0 1 0,1 0 0,0 0 0,0 0 0,1-1 0,-1 1 0,2-1 0,-1 0 0,1 0 0,0 0 0,1 0 0,-1-1 0,1 1 0,1-1 0,-1-1 0,1 1 0,0-1 0,13 9 0,9 5 0,1-2 0,1 0 0,43 15 0,-51-22 0,22 10 0,2-2 0,0-2 0,1-2 0,0-3 0,56 8 0,260 4 0,-27-2 0,-243-11 0,146 35 0,737 216 0,-667-189 0,224 63 0,-470-112 0,0 3 0,97 57 0,-84-42 0,91 35 0,5 2 0,-65-29 0,3-4 0,160 42 0,-18-6 0,226 115 0,-406-168 0,2-2 0,1-4 0,0-3 0,119 13 0,312 3 0,981-25 0,-872-13 0,-410 6 0,223-6 0,-391 0 0,-1-1 0,49-11 0,-69 11 0,0-1 0,0-1 0,-1 0 0,0-1 0,0 0 0,0-2 0,18-13 0,55-40 0,-60 44 0,-1-1 0,0-1 0,-2-1 0,45-48 0,54-68 0,-76 86 0,79-105 0,-85 95 0,4 3 0,72-73 0,-24 33 0,97-95 0,-136 136-1365,-35 32-5461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2:18.500"/>
    </inkml:context>
    <inkml:brush xml:id="br0">
      <inkml:brushProperty name="width" value="0.05" units="cm"/>
      <inkml:brushProperty name="height" value="0.05" units="cm"/>
    </inkml:brush>
  </inkml:definitions>
  <inkml:trace contextRef="#ctx0" brushRef="#br0">2 0 24575,'-2'109'0,"4"123"0,3-199 0,1-1 0,1 1 0,2-1 0,1 0 0,1-1 0,2-1 0,1 0 0,2 0 0,0-1 0,22 27 0,-20-34 0,0-1 0,2-1 0,27 23 0,13 13 0,99 109 0,0 2 0,222 180 0,-379-345 0,150 118 0,164 167 0,-241-212 0,-35-36 0,-1 1 0,-2 1 0,48 74 0,-17-13 0,92 110 0,95 80 0,-184-214 0,-63-69 0,38 41 0,-3 1 0,68 106 0,-11 28 0,-58-102 0,3-2 0,97 129 0,-123-188 0,0 1 0,-1 1 0,-2 0 0,0 1 0,-2 1 0,0 0 0,13 41 0,70 315 0,-30-104 0,-50-215 0,74 250 0,-72-261 0,3 0 0,1-2 0,56 88 0,97 176 0,-125-215 0,77 192 0,-29-58 0,-78-192 30,2-1 0,2-1 0,54 65 0,106 88-1515,-166-174-5341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7:10.324"/>
    </inkml:context>
    <inkml:brush xml:id="br0">
      <inkml:brushProperty name="width" value="0.05" units="cm"/>
      <inkml:brushProperty name="height" value="0.05" units="cm"/>
    </inkml:brush>
  </inkml:definitions>
  <inkml:trace contextRef="#ctx0" brushRef="#br0">0 1055 24575,'32'-3'0,"-1"-1"0,1-2 0,-1 0 0,-1-3 0,1 0 0,36-18 0,71-20 0,-75 28 0,-1-3 0,-1-3 0,75-42 0,150-78 0,-108 53 0,-104 58 0,-60 29 0,-1 0 0,1-1 0,-1-1 0,-1 0 0,1 0 0,15-14 0,-10 8 0,-1 0 0,1 2 0,1 0 0,0 1 0,1 1 0,25-8 0,-15 5 0,49-26 0,14-10 0,-65 35 0,0-1 0,49-33 0,12-15-682,178-93-1,-250 146-6143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2:20.868"/>
    </inkml:context>
    <inkml:brush xml:id="br0">
      <inkml:brushProperty name="width" value="0.05" units="cm"/>
      <inkml:brushProperty name="height" value="0.05" units="cm"/>
    </inkml:brush>
  </inkml:definitions>
  <inkml:trace contextRef="#ctx0" brushRef="#br0">1 1 24575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9:48.034"/>
    </inkml:context>
    <inkml:brush xml:id="br0">
      <inkml:brushProperty name="width" value="0.05" units="cm"/>
      <inkml:brushProperty name="height" value="0.05" units="cm"/>
    </inkml:brush>
  </inkml:definitions>
  <inkml:trace contextRef="#ctx0" brushRef="#br0">4515 1 24575,'-3'96'0,"-5"1"0,-5-1 0,-25 100 0,33-178 0,0-1 0,-2 1 0,0-1 0,-1-1 0,0 1 0,-1-1 0,-1-1 0,-18 22 0,-11 8 0,-59 52 0,2-3 0,85-81 0,-37 40 0,-105 89 0,69-72 0,-112 119 0,66-41 0,80-87 0,-3-2 0,-3-3 0,-69 55 0,-152 110 0,168-135 0,-157 94 0,206-148 0,-2-3 0,-1-2 0,-1-4 0,-87 21 0,82-26 0,29-8 0,0 2 0,-49 21 0,4 0 0,0-3 0,-138 28 0,19-6 0,127-29 0,-129 33 0,171-49 0,-1-1 0,0-2 0,-71-2 0,80-2 0,0 2 0,0 0 0,-29 7 0,24-3 0,-55 2 0,64-7 0,-1 0 0,0 2 0,1 1 0,-1 1 0,-43 15 0,14-5 0,-1-2 0,-1-2 0,-102 6 0,99-7-1365,33-4-5461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9:50.319"/>
    </inkml:context>
    <inkml:brush xml:id="br0">
      <inkml:brushProperty name="width" value="0.05" units="cm"/>
      <inkml:brushProperty name="height" value="0.05" units="cm"/>
    </inkml:brush>
  </inkml:definitions>
  <inkml:trace contextRef="#ctx0" brushRef="#br0">1 1 24575,'22'107'0,"-15"132"0,-8-165 0,3 1 0,15 92 0,-7-89 0,-4 0 0,-7 138 0,-2-82 0,1 9 0,5 175 0,11-227 0,-9-60 0,5 51 0,-9-64 0,2 1 0,0 0 0,2-1 0,0 1 0,7 17 0,-5-18 0,-1 0 0,-1 0 0,-1 1 0,0 0 0,1 23 0,-3-15 0,1 0 0,1 0 0,2 0 0,0-1 0,2 0 0,1 0 0,17 33 0,-15-31 33,-2 1-1,-1 0 1,5 29 0,12 45-1529,-19-84-5330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3:07.798"/>
    </inkml:context>
    <inkml:brush xml:id="br0">
      <inkml:brushProperty name="width" value="0.05" units="cm"/>
      <inkml:brushProperty name="height" value="0.05" units="cm"/>
    </inkml:brush>
  </inkml:definitions>
  <inkml:trace contextRef="#ctx0" brushRef="#br0">741 6531 24575,'-19'-34'0,"-45"-59"0,46 71 0,2-1 0,0 0 0,1-2 0,2 0 0,-15-38 0,19 35 0,-1-3 0,0 1 0,-2-1 0,-1 2 0,-1 0 0,-26-39 0,-189-260 0,216 311 0,1 0 0,1-2 0,1 1 0,0-1 0,2-1 0,0 0 0,1 0 0,1 0 0,-5-33 0,-17-77 0,0-8 0,2-36 0,11 83 0,-7-163 0,24-831 0,0 1033 0,3-1 0,2 1 0,2 0 0,2 0 0,2 1 0,3 1 0,26-57 0,4-4 0,89-154 0,-26 69 0,-62 106 0,95-136 0,-60 122 0,137-135 0,-4 12 0,-132 137 0,201-184 0,-153 153 0,-3-21 0,-100 106 0,1 1 0,2 2 0,2 1 0,45-34 0,-16 28 0,1 2 0,104-41 0,30-17 0,-166 77 0,0-2 0,0-2 0,53-47 0,-50 34 0,-20 19 0,0 0 0,1 1 0,1 1 0,0 1 0,1 0 0,0 1 0,1 0 0,30-12 0,232-70 0,-198 58 0,-57 23 0,1 1 0,37-10 0,-41 15 0,9-1 0,-2-1 0,1-1 0,-1-2 0,36-18 0,-56 25-151,0 0-1,0 0 0,1 1 0,-1 1 1,1-1-1,0 2 0,0-1 1,13 1-1,7 0-6674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3:16.493"/>
    </inkml:context>
    <inkml:brush xml:id="br0">
      <inkml:brushProperty name="width" value="0.05" units="cm"/>
      <inkml:brushProperty name="height" value="0.05" units="cm"/>
    </inkml:brush>
  </inkml:definitions>
  <inkml:trace contextRef="#ctx0" brushRef="#br0">1 1 24575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53:19.711"/>
    </inkml:context>
    <inkml:brush xml:id="br0">
      <inkml:brushProperty name="width" value="0.05" units="cm"/>
      <inkml:brushProperty name="height" value="0.05" units="cm"/>
    </inkml:brush>
  </inkml:definitions>
  <inkml:trace contextRef="#ctx0" brushRef="#br0">1 1 24575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7:23.054"/>
    </inkml:context>
    <inkml:brush xml:id="br0">
      <inkml:brushProperty name="width" value="0.05" units="cm"/>
      <inkml:brushProperty name="height" value="0.05" units="cm"/>
    </inkml:brush>
  </inkml:definitions>
  <inkml:trace contextRef="#ctx0" brushRef="#br0">0 0 24575,'2287'0'0,"-2248"2"0,0 1 0,-1 2 0,76 19 0,109 49 0,-96-28 0,-94-32 0,0 2 0,-1 1 0,-1 1 0,47 34 0,-61-41 0,0 0 0,1-2 0,30 11 0,-3-2 0,-23-9 0,45 9 0,-50-13 0,0 0 0,-1 0 0,1 2 0,-1 0 0,20 11 0,0 5 0,1-2 0,1-1 0,1-2 0,1-2 0,0-1 0,74 14 0,-41-12 0,122 42 0,-77-20 0,42 7 0,-148-41-124,1-1 0,-1 2 0,0 0 0,0 0 0,0 2 0,-1-1-1,0 1 1,0 1 0,-1 0 0,18 17 0,-16-12-6702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7:31.116"/>
    </inkml:context>
    <inkml:brush xml:id="br0">
      <inkml:brushProperty name="width" value="0.05" units="cm"/>
      <inkml:brushProperty name="height" value="0.05" units="cm"/>
    </inkml:brush>
  </inkml:definitions>
  <inkml:trace contextRef="#ctx0" brushRef="#br0">8755 1 24575,'-1'1'0,"1"1"0,-1-1 0,1 0 0,-1 0 0,1 1 0,-1-1 0,0 0 0,0 0 0,0 0 0,0 0 0,0 0 0,0 0 0,0 0 0,0 0 0,0 0 0,0 0 0,0-1 0,0 1 0,-1 0 0,-1 0 0,-33 14 0,28-12 0,-20 7 0,-1-1 0,1-2 0,-2-1 0,-34 3 0,-124 2 0,45-5 0,20 8 0,0 5 0,2 5 0,-181 61 0,47-19 0,168-47 0,-159 57 0,-1239 471 0,123-90 0,1274-426 0,-69 23 0,-150 75 0,31 18 0,210-107 0,2 4 0,-58 50 0,19-7 0,-171 155 0,-60 54 0,-74 71 0,332-291 0,33-35 0,2 1 0,2 2 0,-60 85 0,-4 29 0,-132 152 0,19-77 0,135-152 0,-79 104 0,-133 198 0,253-334 0,28-36 0,0 0 0,1 1 0,1 1 0,0-1 0,-13 29 0,1 8 0,11-29 0,1 1 0,-7 28 0,-1 18 0,9-27 0,-3 1 0,-1-1 0,-2-1 0,-41 78 0,40-92 0,-65 118 0,71-124 0,2 0 0,0 1 0,1-1 0,1 2 0,-3 29 0,5-20-341,-1 0 0,-1 0-1,-15 43 1,12-56-6485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7:47.363"/>
    </inkml:context>
    <inkml:brush xml:id="br0">
      <inkml:brushProperty name="width" value="0.05" units="cm"/>
      <inkml:brushProperty name="height" value="0.05" units="cm"/>
    </inkml:brush>
  </inkml:definitions>
  <inkml:trace contextRef="#ctx0" brushRef="#br0">0 1 24575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7:54.303"/>
    </inkml:context>
    <inkml:brush xml:id="br0">
      <inkml:brushProperty name="width" value="0.05" units="cm"/>
      <inkml:brushProperty name="height" value="0.05" units="cm"/>
    </inkml:brush>
  </inkml:definitions>
  <inkml:trace contextRef="#ctx0" brushRef="#br0">0 1 24575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1T11:47:57.339"/>
    </inkml:context>
    <inkml:brush xml:id="br0">
      <inkml:brushProperty name="width" value="0.05" units="cm"/>
      <inkml:brushProperty name="height" value="0.05" units="cm"/>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9DAB8-3CD1-44DC-8835-E8C604EA110F}" type="datetimeFigureOut">
              <a:rPr lang="en-GB" smtClean="0"/>
              <a:t>31/10/2025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C9153-B233-47A5-A292-D6B41BDD8024}" type="slidenum">
              <a:rPr lang="en-GB" smtClean="0"/>
              <a:t>‹#›</a:t>
            </a:fld>
            <a:endParaRPr lang="en-GB"/>
          </a:p>
        </p:txBody>
      </p:sp>
    </p:spTree>
    <p:extLst>
      <p:ext uri="{BB962C8B-B14F-4D97-AF65-F5344CB8AC3E}">
        <p14:creationId xmlns:p14="http://schemas.microsoft.com/office/powerpoint/2010/main" val="324941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6DA7C4-0E16-49DE-8E07-0D91ADB94D04}" type="slidenum">
              <a:rPr lang="en-GB" smtClean="0"/>
              <a:t>1</a:t>
            </a:fld>
            <a:endParaRPr lang="en-GB"/>
          </a:p>
        </p:txBody>
      </p:sp>
    </p:spTree>
    <p:extLst>
      <p:ext uri="{BB962C8B-B14F-4D97-AF65-F5344CB8AC3E}">
        <p14:creationId xmlns:p14="http://schemas.microsoft.com/office/powerpoint/2010/main" val="147437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69A3F-1138-94D0-0CB1-BB4FB13890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3D5A3-ABB2-FB97-84BA-21807163CD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6C96E7-65FE-B675-172E-E33CF73D76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076ADA-D8EE-56A2-7CB9-B30CB6F2CA6C}"/>
              </a:ext>
            </a:extLst>
          </p:cNvPr>
          <p:cNvSpPr>
            <a:spLocks noGrp="1"/>
          </p:cNvSpPr>
          <p:nvPr>
            <p:ph type="sldNum" sz="quarter" idx="5"/>
          </p:nvPr>
        </p:nvSpPr>
        <p:spPr/>
        <p:txBody>
          <a:bodyPr/>
          <a:lstStyle/>
          <a:p>
            <a:fld id="{028CCF15-0DEE-4D84-A3D9-006467E7655E}" type="slidenum">
              <a:rPr lang="en-GB" smtClean="0"/>
              <a:t>4</a:t>
            </a:fld>
            <a:endParaRPr lang="en-GB"/>
          </a:p>
        </p:txBody>
      </p:sp>
    </p:spTree>
    <p:extLst>
      <p:ext uri="{BB962C8B-B14F-4D97-AF65-F5344CB8AC3E}">
        <p14:creationId xmlns:p14="http://schemas.microsoft.com/office/powerpoint/2010/main" val="22308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D75B7-B2ED-EBF6-D937-461EE03F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B533F-12BE-BC40-DF60-589743C1AA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4A05CB-4A30-B319-819D-8CBCA9BD1DD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86A4B98-A6DA-4572-C268-BEEC418496ED}"/>
              </a:ext>
            </a:extLst>
          </p:cNvPr>
          <p:cNvSpPr>
            <a:spLocks noGrp="1"/>
          </p:cNvSpPr>
          <p:nvPr>
            <p:ph type="sldNum" sz="quarter" idx="5"/>
          </p:nvPr>
        </p:nvSpPr>
        <p:spPr/>
        <p:txBody>
          <a:bodyPr/>
          <a:lstStyle/>
          <a:p>
            <a:fld id="{0D6DA7C4-0E16-49DE-8E07-0D91ADB94D04}" type="slidenum">
              <a:rPr lang="en-GB" smtClean="0"/>
              <a:t>7</a:t>
            </a:fld>
            <a:endParaRPr lang="en-GB"/>
          </a:p>
        </p:txBody>
      </p:sp>
    </p:spTree>
    <p:extLst>
      <p:ext uri="{BB962C8B-B14F-4D97-AF65-F5344CB8AC3E}">
        <p14:creationId xmlns:p14="http://schemas.microsoft.com/office/powerpoint/2010/main" val="405081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87042-2422-B1F6-2E2C-3192471E95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D9C61-7843-1B60-DA96-E6222ED51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2D9C65-5E66-405F-5EDF-1F2FA7000A1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781609B-C7D2-E51D-3644-866CF3E545EB}"/>
              </a:ext>
            </a:extLst>
          </p:cNvPr>
          <p:cNvSpPr>
            <a:spLocks noGrp="1"/>
          </p:cNvSpPr>
          <p:nvPr>
            <p:ph type="sldNum" sz="quarter" idx="5"/>
          </p:nvPr>
        </p:nvSpPr>
        <p:spPr/>
        <p:txBody>
          <a:bodyPr/>
          <a:lstStyle/>
          <a:p>
            <a:fld id="{0D6DA7C4-0E16-49DE-8E07-0D91ADB94D04}" type="slidenum">
              <a:rPr lang="en-GB" smtClean="0"/>
              <a:t>8</a:t>
            </a:fld>
            <a:endParaRPr lang="en-GB"/>
          </a:p>
        </p:txBody>
      </p:sp>
    </p:spTree>
    <p:extLst>
      <p:ext uri="{BB962C8B-B14F-4D97-AF65-F5344CB8AC3E}">
        <p14:creationId xmlns:p14="http://schemas.microsoft.com/office/powerpoint/2010/main" val="1388144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DFF44-7FD6-B9C5-F27C-B44E983EDD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D7AB13-1551-EBAC-749C-AE0666605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A20788-0FC6-AE49-95BB-FB4851AC21F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CE0FF2A-A9F9-25EA-8B95-AA2E28A4CC23}"/>
              </a:ext>
            </a:extLst>
          </p:cNvPr>
          <p:cNvSpPr>
            <a:spLocks noGrp="1"/>
          </p:cNvSpPr>
          <p:nvPr>
            <p:ph type="sldNum" sz="quarter" idx="5"/>
          </p:nvPr>
        </p:nvSpPr>
        <p:spPr/>
        <p:txBody>
          <a:bodyPr/>
          <a:lstStyle/>
          <a:p>
            <a:fld id="{0D6DA7C4-0E16-49DE-8E07-0D91ADB94D04}" type="slidenum">
              <a:rPr lang="en-GB" smtClean="0"/>
              <a:t>9</a:t>
            </a:fld>
            <a:endParaRPr lang="en-GB"/>
          </a:p>
        </p:txBody>
      </p:sp>
    </p:spTree>
    <p:extLst>
      <p:ext uri="{BB962C8B-B14F-4D97-AF65-F5344CB8AC3E}">
        <p14:creationId xmlns:p14="http://schemas.microsoft.com/office/powerpoint/2010/main" val="436518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1B9C5-0ADD-2F15-CC52-0852F86E12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DB7BF-93B4-E6F5-2C71-3905E02D5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F7BB61-4347-E7B0-F18D-7706FCACD85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3C80DA-77A2-CC95-6557-E76AC39AAE46}"/>
              </a:ext>
            </a:extLst>
          </p:cNvPr>
          <p:cNvSpPr>
            <a:spLocks noGrp="1"/>
          </p:cNvSpPr>
          <p:nvPr>
            <p:ph type="sldNum" sz="quarter" idx="5"/>
          </p:nvPr>
        </p:nvSpPr>
        <p:spPr/>
        <p:txBody>
          <a:bodyPr/>
          <a:lstStyle/>
          <a:p>
            <a:fld id="{0D6DA7C4-0E16-49DE-8E07-0D91ADB94D04}" type="slidenum">
              <a:rPr lang="en-GB" smtClean="0"/>
              <a:t>10</a:t>
            </a:fld>
            <a:endParaRPr lang="en-GB"/>
          </a:p>
        </p:txBody>
      </p:sp>
    </p:spTree>
    <p:extLst>
      <p:ext uri="{BB962C8B-B14F-4D97-AF65-F5344CB8AC3E}">
        <p14:creationId xmlns:p14="http://schemas.microsoft.com/office/powerpoint/2010/main" val="327966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3FAA-72BF-9FA3-B16E-3853C39F1B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BCD10E-8C27-F933-83F2-CE2CF0B66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2A82C2-B559-11BD-2CF1-4FDA6C64A5FA}"/>
              </a:ext>
            </a:extLst>
          </p:cNvPr>
          <p:cNvSpPr>
            <a:spLocks noGrp="1"/>
          </p:cNvSpPr>
          <p:nvPr>
            <p:ph type="dt" sz="half" idx="10"/>
          </p:nvPr>
        </p:nvSpPr>
        <p:spPr/>
        <p:txBody>
          <a:bodyPr/>
          <a:lstStyle/>
          <a:p>
            <a:fld id="{17E5F581-1109-4E2F-83F4-823A207D621C}" type="datetimeFigureOut">
              <a:rPr lang="en-GB" smtClean="0"/>
              <a:t>31/10/2025</a:t>
            </a:fld>
            <a:endParaRPr lang="en-GB"/>
          </a:p>
        </p:txBody>
      </p:sp>
      <p:sp>
        <p:nvSpPr>
          <p:cNvPr id="5" name="Footer Placeholder 4">
            <a:extLst>
              <a:ext uri="{FF2B5EF4-FFF2-40B4-BE49-F238E27FC236}">
                <a16:creationId xmlns:a16="http://schemas.microsoft.com/office/drawing/2014/main" id="{71443D6C-B523-7DC8-5FD9-F0D6BA23F9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4AC40F-C8B3-5F4C-C00C-BAB0F64A9641}"/>
              </a:ext>
            </a:extLst>
          </p:cNvPr>
          <p:cNvSpPr>
            <a:spLocks noGrp="1"/>
          </p:cNvSpPr>
          <p:nvPr>
            <p:ph type="sldNum" sz="quarter" idx="12"/>
          </p:nvPr>
        </p:nvSpPr>
        <p:spPr/>
        <p:txBody>
          <a:bodyPr/>
          <a:lstStyle/>
          <a:p>
            <a:fld id="{8CC13C2D-5B24-4F10-A77B-56E15AEDFC40}" type="slidenum">
              <a:rPr lang="en-GB" smtClean="0"/>
              <a:t>‹#›</a:t>
            </a:fld>
            <a:endParaRPr lang="en-GB"/>
          </a:p>
        </p:txBody>
      </p:sp>
    </p:spTree>
    <p:extLst>
      <p:ext uri="{BB962C8B-B14F-4D97-AF65-F5344CB8AC3E}">
        <p14:creationId xmlns:p14="http://schemas.microsoft.com/office/powerpoint/2010/main" val="34538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BBBD-196A-3D83-72EC-7F2AD60C9D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7C2F4F-D098-DD4C-957A-627FC1C78E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DA46AE-05C7-1817-05F3-91DB1F42D980}"/>
              </a:ext>
            </a:extLst>
          </p:cNvPr>
          <p:cNvSpPr>
            <a:spLocks noGrp="1"/>
          </p:cNvSpPr>
          <p:nvPr>
            <p:ph type="dt" sz="half" idx="10"/>
          </p:nvPr>
        </p:nvSpPr>
        <p:spPr/>
        <p:txBody>
          <a:bodyPr/>
          <a:lstStyle/>
          <a:p>
            <a:fld id="{17E5F581-1109-4E2F-83F4-823A207D621C}" type="datetimeFigureOut">
              <a:rPr lang="en-GB" smtClean="0"/>
              <a:t>31/10/2025</a:t>
            </a:fld>
            <a:endParaRPr lang="en-GB"/>
          </a:p>
        </p:txBody>
      </p:sp>
      <p:sp>
        <p:nvSpPr>
          <p:cNvPr id="5" name="Footer Placeholder 4">
            <a:extLst>
              <a:ext uri="{FF2B5EF4-FFF2-40B4-BE49-F238E27FC236}">
                <a16:creationId xmlns:a16="http://schemas.microsoft.com/office/drawing/2014/main" id="{9D178B8D-83E4-E25C-E789-B11701631D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843DB5-58D2-4B6E-BB81-A963ED9563F2}"/>
              </a:ext>
            </a:extLst>
          </p:cNvPr>
          <p:cNvSpPr>
            <a:spLocks noGrp="1"/>
          </p:cNvSpPr>
          <p:nvPr>
            <p:ph type="sldNum" sz="quarter" idx="12"/>
          </p:nvPr>
        </p:nvSpPr>
        <p:spPr/>
        <p:txBody>
          <a:bodyPr/>
          <a:lstStyle/>
          <a:p>
            <a:fld id="{8CC13C2D-5B24-4F10-A77B-56E15AEDFC40}" type="slidenum">
              <a:rPr lang="en-GB" smtClean="0"/>
              <a:t>‹#›</a:t>
            </a:fld>
            <a:endParaRPr lang="en-GB"/>
          </a:p>
        </p:txBody>
      </p:sp>
    </p:spTree>
    <p:extLst>
      <p:ext uri="{BB962C8B-B14F-4D97-AF65-F5344CB8AC3E}">
        <p14:creationId xmlns:p14="http://schemas.microsoft.com/office/powerpoint/2010/main" val="406372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EE5189-889A-8795-9631-43D22E4A0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0410AE-A2C6-6268-3ABE-2C3B3620D3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B791AC-5BBD-B4C5-B41B-FBFB0FD8566B}"/>
              </a:ext>
            </a:extLst>
          </p:cNvPr>
          <p:cNvSpPr>
            <a:spLocks noGrp="1"/>
          </p:cNvSpPr>
          <p:nvPr>
            <p:ph type="dt" sz="half" idx="10"/>
          </p:nvPr>
        </p:nvSpPr>
        <p:spPr/>
        <p:txBody>
          <a:bodyPr/>
          <a:lstStyle/>
          <a:p>
            <a:fld id="{17E5F581-1109-4E2F-83F4-823A207D621C}" type="datetimeFigureOut">
              <a:rPr lang="en-GB" smtClean="0"/>
              <a:t>31/10/2025</a:t>
            </a:fld>
            <a:endParaRPr lang="en-GB"/>
          </a:p>
        </p:txBody>
      </p:sp>
      <p:sp>
        <p:nvSpPr>
          <p:cNvPr id="5" name="Footer Placeholder 4">
            <a:extLst>
              <a:ext uri="{FF2B5EF4-FFF2-40B4-BE49-F238E27FC236}">
                <a16:creationId xmlns:a16="http://schemas.microsoft.com/office/drawing/2014/main" id="{B4350C58-05F3-BC98-0B00-8165121175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A24E44-3E1D-85FB-6E1E-3D65C504373A}"/>
              </a:ext>
            </a:extLst>
          </p:cNvPr>
          <p:cNvSpPr>
            <a:spLocks noGrp="1"/>
          </p:cNvSpPr>
          <p:nvPr>
            <p:ph type="sldNum" sz="quarter" idx="12"/>
          </p:nvPr>
        </p:nvSpPr>
        <p:spPr/>
        <p:txBody>
          <a:bodyPr/>
          <a:lstStyle/>
          <a:p>
            <a:fld id="{8CC13C2D-5B24-4F10-A77B-56E15AEDFC40}" type="slidenum">
              <a:rPr lang="en-GB" smtClean="0"/>
              <a:t>‹#›</a:t>
            </a:fld>
            <a:endParaRPr lang="en-GB"/>
          </a:p>
        </p:txBody>
      </p:sp>
    </p:spTree>
    <p:extLst>
      <p:ext uri="{BB962C8B-B14F-4D97-AF65-F5344CB8AC3E}">
        <p14:creationId xmlns:p14="http://schemas.microsoft.com/office/powerpoint/2010/main" val="198514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C8CD-ABD8-7712-C594-2061ED58D0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F0AB92-3655-B588-56A1-74861E6BED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B5EF30-5275-270A-40FA-99E63411459E}"/>
              </a:ext>
            </a:extLst>
          </p:cNvPr>
          <p:cNvSpPr>
            <a:spLocks noGrp="1"/>
          </p:cNvSpPr>
          <p:nvPr>
            <p:ph type="dt" sz="half" idx="10"/>
          </p:nvPr>
        </p:nvSpPr>
        <p:spPr/>
        <p:txBody>
          <a:bodyPr/>
          <a:lstStyle/>
          <a:p>
            <a:fld id="{17E5F581-1109-4E2F-83F4-823A207D621C}" type="datetimeFigureOut">
              <a:rPr lang="en-GB" smtClean="0"/>
              <a:t>31/10/2025</a:t>
            </a:fld>
            <a:endParaRPr lang="en-GB"/>
          </a:p>
        </p:txBody>
      </p:sp>
      <p:sp>
        <p:nvSpPr>
          <p:cNvPr id="5" name="Footer Placeholder 4">
            <a:extLst>
              <a:ext uri="{FF2B5EF4-FFF2-40B4-BE49-F238E27FC236}">
                <a16:creationId xmlns:a16="http://schemas.microsoft.com/office/drawing/2014/main" id="{27B817BA-729B-06ED-A1C8-805B11EB92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22DA05-7DC9-DDA0-5356-EA914BA93A83}"/>
              </a:ext>
            </a:extLst>
          </p:cNvPr>
          <p:cNvSpPr>
            <a:spLocks noGrp="1"/>
          </p:cNvSpPr>
          <p:nvPr>
            <p:ph type="sldNum" sz="quarter" idx="12"/>
          </p:nvPr>
        </p:nvSpPr>
        <p:spPr/>
        <p:txBody>
          <a:bodyPr/>
          <a:lstStyle/>
          <a:p>
            <a:fld id="{8CC13C2D-5B24-4F10-A77B-56E15AEDFC40}" type="slidenum">
              <a:rPr lang="en-GB" smtClean="0"/>
              <a:t>‹#›</a:t>
            </a:fld>
            <a:endParaRPr lang="en-GB"/>
          </a:p>
        </p:txBody>
      </p:sp>
    </p:spTree>
    <p:extLst>
      <p:ext uri="{BB962C8B-B14F-4D97-AF65-F5344CB8AC3E}">
        <p14:creationId xmlns:p14="http://schemas.microsoft.com/office/powerpoint/2010/main" val="59597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8BF8C-92CA-73D2-F181-E44F8AA5DA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198895-AE8E-43E9-0073-F3A548F635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1E1CB3-E556-BF88-1A38-4240941E6319}"/>
              </a:ext>
            </a:extLst>
          </p:cNvPr>
          <p:cNvSpPr>
            <a:spLocks noGrp="1"/>
          </p:cNvSpPr>
          <p:nvPr>
            <p:ph type="dt" sz="half" idx="10"/>
          </p:nvPr>
        </p:nvSpPr>
        <p:spPr/>
        <p:txBody>
          <a:bodyPr/>
          <a:lstStyle/>
          <a:p>
            <a:fld id="{17E5F581-1109-4E2F-83F4-823A207D621C}" type="datetimeFigureOut">
              <a:rPr lang="en-GB" smtClean="0"/>
              <a:t>31/10/2025</a:t>
            </a:fld>
            <a:endParaRPr lang="en-GB"/>
          </a:p>
        </p:txBody>
      </p:sp>
      <p:sp>
        <p:nvSpPr>
          <p:cNvPr id="5" name="Footer Placeholder 4">
            <a:extLst>
              <a:ext uri="{FF2B5EF4-FFF2-40B4-BE49-F238E27FC236}">
                <a16:creationId xmlns:a16="http://schemas.microsoft.com/office/drawing/2014/main" id="{4B4157DD-2A36-CA94-D118-3A9D9E401C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0C4B5B-F647-3F1F-E6AF-343C1C971B17}"/>
              </a:ext>
            </a:extLst>
          </p:cNvPr>
          <p:cNvSpPr>
            <a:spLocks noGrp="1"/>
          </p:cNvSpPr>
          <p:nvPr>
            <p:ph type="sldNum" sz="quarter" idx="12"/>
          </p:nvPr>
        </p:nvSpPr>
        <p:spPr/>
        <p:txBody>
          <a:bodyPr/>
          <a:lstStyle/>
          <a:p>
            <a:fld id="{8CC13C2D-5B24-4F10-A77B-56E15AEDFC40}" type="slidenum">
              <a:rPr lang="en-GB" smtClean="0"/>
              <a:t>‹#›</a:t>
            </a:fld>
            <a:endParaRPr lang="en-GB"/>
          </a:p>
        </p:txBody>
      </p:sp>
    </p:spTree>
    <p:extLst>
      <p:ext uri="{BB962C8B-B14F-4D97-AF65-F5344CB8AC3E}">
        <p14:creationId xmlns:p14="http://schemas.microsoft.com/office/powerpoint/2010/main" val="3264511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7857-C939-C97C-619A-F75D93A9F6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60523F-7360-B8EB-7016-6A51FE075A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A63D0D-CF0F-34AA-B6C6-868C7D3F2D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94F455-4496-5F28-4860-E62C3EC64197}"/>
              </a:ext>
            </a:extLst>
          </p:cNvPr>
          <p:cNvSpPr>
            <a:spLocks noGrp="1"/>
          </p:cNvSpPr>
          <p:nvPr>
            <p:ph type="dt" sz="half" idx="10"/>
          </p:nvPr>
        </p:nvSpPr>
        <p:spPr/>
        <p:txBody>
          <a:bodyPr/>
          <a:lstStyle/>
          <a:p>
            <a:fld id="{17E5F581-1109-4E2F-83F4-823A207D621C}" type="datetimeFigureOut">
              <a:rPr lang="en-GB" smtClean="0"/>
              <a:t>31/10/2025</a:t>
            </a:fld>
            <a:endParaRPr lang="en-GB"/>
          </a:p>
        </p:txBody>
      </p:sp>
      <p:sp>
        <p:nvSpPr>
          <p:cNvPr id="6" name="Footer Placeholder 5">
            <a:extLst>
              <a:ext uri="{FF2B5EF4-FFF2-40B4-BE49-F238E27FC236}">
                <a16:creationId xmlns:a16="http://schemas.microsoft.com/office/drawing/2014/main" id="{843963D7-E05F-CF3B-880A-1C7FE79DD7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93033B-D7BF-5C96-1483-3E3FEA87321E}"/>
              </a:ext>
            </a:extLst>
          </p:cNvPr>
          <p:cNvSpPr>
            <a:spLocks noGrp="1"/>
          </p:cNvSpPr>
          <p:nvPr>
            <p:ph type="sldNum" sz="quarter" idx="12"/>
          </p:nvPr>
        </p:nvSpPr>
        <p:spPr/>
        <p:txBody>
          <a:bodyPr/>
          <a:lstStyle/>
          <a:p>
            <a:fld id="{8CC13C2D-5B24-4F10-A77B-56E15AEDFC40}" type="slidenum">
              <a:rPr lang="en-GB" smtClean="0"/>
              <a:t>‹#›</a:t>
            </a:fld>
            <a:endParaRPr lang="en-GB"/>
          </a:p>
        </p:txBody>
      </p:sp>
    </p:spTree>
    <p:extLst>
      <p:ext uri="{BB962C8B-B14F-4D97-AF65-F5344CB8AC3E}">
        <p14:creationId xmlns:p14="http://schemas.microsoft.com/office/powerpoint/2010/main" val="355092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3D8E-265E-A687-B5BA-37DD97DC94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96A275-987F-F2D2-14F9-257CB0FDB2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B7F3BC-9E9D-A95C-8B02-50636A6D05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F9DEE9-9875-4727-1042-E3097BF795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67E5C3-BEE8-E4B8-9F07-0E398C17AC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BCD0C8-D1EE-0B04-32CE-D319807E53B0}"/>
              </a:ext>
            </a:extLst>
          </p:cNvPr>
          <p:cNvSpPr>
            <a:spLocks noGrp="1"/>
          </p:cNvSpPr>
          <p:nvPr>
            <p:ph type="dt" sz="half" idx="10"/>
          </p:nvPr>
        </p:nvSpPr>
        <p:spPr/>
        <p:txBody>
          <a:bodyPr/>
          <a:lstStyle/>
          <a:p>
            <a:fld id="{17E5F581-1109-4E2F-83F4-823A207D621C}" type="datetimeFigureOut">
              <a:rPr lang="en-GB" smtClean="0"/>
              <a:t>31/10/2025</a:t>
            </a:fld>
            <a:endParaRPr lang="en-GB"/>
          </a:p>
        </p:txBody>
      </p:sp>
      <p:sp>
        <p:nvSpPr>
          <p:cNvPr id="8" name="Footer Placeholder 7">
            <a:extLst>
              <a:ext uri="{FF2B5EF4-FFF2-40B4-BE49-F238E27FC236}">
                <a16:creationId xmlns:a16="http://schemas.microsoft.com/office/drawing/2014/main" id="{22B462F4-C386-63AD-6AA9-7D47460790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A4BDDA5-68DA-F8DC-CB5D-2494DD3DCD11}"/>
              </a:ext>
            </a:extLst>
          </p:cNvPr>
          <p:cNvSpPr>
            <a:spLocks noGrp="1"/>
          </p:cNvSpPr>
          <p:nvPr>
            <p:ph type="sldNum" sz="quarter" idx="12"/>
          </p:nvPr>
        </p:nvSpPr>
        <p:spPr/>
        <p:txBody>
          <a:bodyPr/>
          <a:lstStyle/>
          <a:p>
            <a:fld id="{8CC13C2D-5B24-4F10-A77B-56E15AEDFC40}" type="slidenum">
              <a:rPr lang="en-GB" smtClean="0"/>
              <a:t>‹#›</a:t>
            </a:fld>
            <a:endParaRPr lang="en-GB"/>
          </a:p>
        </p:txBody>
      </p:sp>
    </p:spTree>
    <p:extLst>
      <p:ext uri="{BB962C8B-B14F-4D97-AF65-F5344CB8AC3E}">
        <p14:creationId xmlns:p14="http://schemas.microsoft.com/office/powerpoint/2010/main" val="374467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B7E8-87E0-CAB6-E9B4-1A052FEDFC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284030-16E0-454B-878D-0F202C5B8BA3}"/>
              </a:ext>
            </a:extLst>
          </p:cNvPr>
          <p:cNvSpPr>
            <a:spLocks noGrp="1"/>
          </p:cNvSpPr>
          <p:nvPr>
            <p:ph type="dt" sz="half" idx="10"/>
          </p:nvPr>
        </p:nvSpPr>
        <p:spPr/>
        <p:txBody>
          <a:bodyPr/>
          <a:lstStyle/>
          <a:p>
            <a:fld id="{17E5F581-1109-4E2F-83F4-823A207D621C}" type="datetimeFigureOut">
              <a:rPr lang="en-GB" smtClean="0"/>
              <a:t>31/10/2025</a:t>
            </a:fld>
            <a:endParaRPr lang="en-GB"/>
          </a:p>
        </p:txBody>
      </p:sp>
      <p:sp>
        <p:nvSpPr>
          <p:cNvPr id="4" name="Footer Placeholder 3">
            <a:extLst>
              <a:ext uri="{FF2B5EF4-FFF2-40B4-BE49-F238E27FC236}">
                <a16:creationId xmlns:a16="http://schemas.microsoft.com/office/drawing/2014/main" id="{9C1AD624-33B9-E53E-CC50-47779B26EF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D051A6-8AE1-55B6-A2D5-BA6C82D3F515}"/>
              </a:ext>
            </a:extLst>
          </p:cNvPr>
          <p:cNvSpPr>
            <a:spLocks noGrp="1"/>
          </p:cNvSpPr>
          <p:nvPr>
            <p:ph type="sldNum" sz="quarter" idx="12"/>
          </p:nvPr>
        </p:nvSpPr>
        <p:spPr/>
        <p:txBody>
          <a:bodyPr/>
          <a:lstStyle/>
          <a:p>
            <a:fld id="{8CC13C2D-5B24-4F10-A77B-56E15AEDFC40}" type="slidenum">
              <a:rPr lang="en-GB" smtClean="0"/>
              <a:t>‹#›</a:t>
            </a:fld>
            <a:endParaRPr lang="en-GB"/>
          </a:p>
        </p:txBody>
      </p:sp>
    </p:spTree>
    <p:extLst>
      <p:ext uri="{BB962C8B-B14F-4D97-AF65-F5344CB8AC3E}">
        <p14:creationId xmlns:p14="http://schemas.microsoft.com/office/powerpoint/2010/main" val="1443099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59D73-9F99-A51A-D14E-9C866E182F8A}"/>
              </a:ext>
            </a:extLst>
          </p:cNvPr>
          <p:cNvSpPr>
            <a:spLocks noGrp="1"/>
          </p:cNvSpPr>
          <p:nvPr>
            <p:ph type="dt" sz="half" idx="10"/>
          </p:nvPr>
        </p:nvSpPr>
        <p:spPr/>
        <p:txBody>
          <a:bodyPr/>
          <a:lstStyle/>
          <a:p>
            <a:fld id="{17E5F581-1109-4E2F-83F4-823A207D621C}" type="datetimeFigureOut">
              <a:rPr lang="en-GB" smtClean="0"/>
              <a:t>31/10/2025</a:t>
            </a:fld>
            <a:endParaRPr lang="en-GB"/>
          </a:p>
        </p:txBody>
      </p:sp>
      <p:sp>
        <p:nvSpPr>
          <p:cNvPr id="3" name="Footer Placeholder 2">
            <a:extLst>
              <a:ext uri="{FF2B5EF4-FFF2-40B4-BE49-F238E27FC236}">
                <a16:creationId xmlns:a16="http://schemas.microsoft.com/office/drawing/2014/main" id="{7ABD7129-D5EA-8F52-932E-7A38066FC9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F7743D-B083-796F-0C82-90C9AB2A4247}"/>
              </a:ext>
            </a:extLst>
          </p:cNvPr>
          <p:cNvSpPr>
            <a:spLocks noGrp="1"/>
          </p:cNvSpPr>
          <p:nvPr>
            <p:ph type="sldNum" sz="quarter" idx="12"/>
          </p:nvPr>
        </p:nvSpPr>
        <p:spPr/>
        <p:txBody>
          <a:bodyPr/>
          <a:lstStyle/>
          <a:p>
            <a:fld id="{8CC13C2D-5B24-4F10-A77B-56E15AEDFC40}" type="slidenum">
              <a:rPr lang="en-GB" smtClean="0"/>
              <a:t>‹#›</a:t>
            </a:fld>
            <a:endParaRPr lang="en-GB"/>
          </a:p>
        </p:txBody>
      </p:sp>
    </p:spTree>
    <p:extLst>
      <p:ext uri="{BB962C8B-B14F-4D97-AF65-F5344CB8AC3E}">
        <p14:creationId xmlns:p14="http://schemas.microsoft.com/office/powerpoint/2010/main" val="594690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3100-62E4-B1AA-FBB9-D53893FE7C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43CDD7-E2A2-7439-C008-A4C6C87ED3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2CBC5B-09CB-5487-0702-022A1EC30D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C45846-BD98-12BC-52B1-328DE739E1BC}"/>
              </a:ext>
            </a:extLst>
          </p:cNvPr>
          <p:cNvSpPr>
            <a:spLocks noGrp="1"/>
          </p:cNvSpPr>
          <p:nvPr>
            <p:ph type="dt" sz="half" idx="10"/>
          </p:nvPr>
        </p:nvSpPr>
        <p:spPr/>
        <p:txBody>
          <a:bodyPr/>
          <a:lstStyle/>
          <a:p>
            <a:fld id="{17E5F581-1109-4E2F-83F4-823A207D621C}" type="datetimeFigureOut">
              <a:rPr lang="en-GB" smtClean="0"/>
              <a:t>31/10/2025</a:t>
            </a:fld>
            <a:endParaRPr lang="en-GB"/>
          </a:p>
        </p:txBody>
      </p:sp>
      <p:sp>
        <p:nvSpPr>
          <p:cNvPr id="6" name="Footer Placeholder 5">
            <a:extLst>
              <a:ext uri="{FF2B5EF4-FFF2-40B4-BE49-F238E27FC236}">
                <a16:creationId xmlns:a16="http://schemas.microsoft.com/office/drawing/2014/main" id="{9A4C2A63-679D-DDD2-2926-D68B23AC2E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C636A4-A04D-3A55-31B1-C69FE1200F67}"/>
              </a:ext>
            </a:extLst>
          </p:cNvPr>
          <p:cNvSpPr>
            <a:spLocks noGrp="1"/>
          </p:cNvSpPr>
          <p:nvPr>
            <p:ph type="sldNum" sz="quarter" idx="12"/>
          </p:nvPr>
        </p:nvSpPr>
        <p:spPr/>
        <p:txBody>
          <a:bodyPr/>
          <a:lstStyle/>
          <a:p>
            <a:fld id="{8CC13C2D-5B24-4F10-A77B-56E15AEDFC40}" type="slidenum">
              <a:rPr lang="en-GB" smtClean="0"/>
              <a:t>‹#›</a:t>
            </a:fld>
            <a:endParaRPr lang="en-GB"/>
          </a:p>
        </p:txBody>
      </p:sp>
    </p:spTree>
    <p:extLst>
      <p:ext uri="{BB962C8B-B14F-4D97-AF65-F5344CB8AC3E}">
        <p14:creationId xmlns:p14="http://schemas.microsoft.com/office/powerpoint/2010/main" val="115630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A49C-4B24-BAB6-FC0D-70FDAC8BA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D73F70-B60E-CC4B-ABB6-5DDE41FC9E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DFE4F8-230E-F254-46D7-96BA7C805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61E1E-0D42-3F13-A22C-AD36AA7D16F0}"/>
              </a:ext>
            </a:extLst>
          </p:cNvPr>
          <p:cNvSpPr>
            <a:spLocks noGrp="1"/>
          </p:cNvSpPr>
          <p:nvPr>
            <p:ph type="dt" sz="half" idx="10"/>
          </p:nvPr>
        </p:nvSpPr>
        <p:spPr/>
        <p:txBody>
          <a:bodyPr/>
          <a:lstStyle/>
          <a:p>
            <a:fld id="{17E5F581-1109-4E2F-83F4-823A207D621C}" type="datetimeFigureOut">
              <a:rPr lang="en-GB" smtClean="0"/>
              <a:t>31/10/2025</a:t>
            </a:fld>
            <a:endParaRPr lang="en-GB"/>
          </a:p>
        </p:txBody>
      </p:sp>
      <p:sp>
        <p:nvSpPr>
          <p:cNvPr id="6" name="Footer Placeholder 5">
            <a:extLst>
              <a:ext uri="{FF2B5EF4-FFF2-40B4-BE49-F238E27FC236}">
                <a16:creationId xmlns:a16="http://schemas.microsoft.com/office/drawing/2014/main" id="{28C21C26-E1F2-9B73-9EF5-727B68C156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83D5B-166A-A4B8-7F51-78B5C676F41D}"/>
              </a:ext>
            </a:extLst>
          </p:cNvPr>
          <p:cNvSpPr>
            <a:spLocks noGrp="1"/>
          </p:cNvSpPr>
          <p:nvPr>
            <p:ph type="sldNum" sz="quarter" idx="12"/>
          </p:nvPr>
        </p:nvSpPr>
        <p:spPr/>
        <p:txBody>
          <a:bodyPr/>
          <a:lstStyle/>
          <a:p>
            <a:fld id="{8CC13C2D-5B24-4F10-A77B-56E15AEDFC40}" type="slidenum">
              <a:rPr lang="en-GB" smtClean="0"/>
              <a:t>‹#›</a:t>
            </a:fld>
            <a:endParaRPr lang="en-GB"/>
          </a:p>
        </p:txBody>
      </p:sp>
    </p:spTree>
    <p:extLst>
      <p:ext uri="{BB962C8B-B14F-4D97-AF65-F5344CB8AC3E}">
        <p14:creationId xmlns:p14="http://schemas.microsoft.com/office/powerpoint/2010/main" val="84580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2CC0F-EAFF-FA97-7814-F734A056DD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E16BBD-33E0-B145-7E03-5E584199D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DB3E7A-50F1-37D3-6E73-83BAC72F7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E5F581-1109-4E2F-83F4-823A207D621C}" type="datetimeFigureOut">
              <a:rPr lang="en-GB" smtClean="0"/>
              <a:t>31/10/2025</a:t>
            </a:fld>
            <a:endParaRPr lang="en-GB"/>
          </a:p>
        </p:txBody>
      </p:sp>
      <p:sp>
        <p:nvSpPr>
          <p:cNvPr id="5" name="Footer Placeholder 4">
            <a:extLst>
              <a:ext uri="{FF2B5EF4-FFF2-40B4-BE49-F238E27FC236}">
                <a16:creationId xmlns:a16="http://schemas.microsoft.com/office/drawing/2014/main" id="{BD4F8330-F24C-8825-9A39-0002C96673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3C0D40F-4EB4-2964-9EF5-338538159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C13C2D-5B24-4F10-A77B-56E15AEDFC40}" type="slidenum">
              <a:rPr lang="en-GB" smtClean="0"/>
              <a:t>‹#›</a:t>
            </a:fld>
            <a:endParaRPr lang="en-GB"/>
          </a:p>
        </p:txBody>
      </p:sp>
    </p:spTree>
    <p:extLst>
      <p:ext uri="{BB962C8B-B14F-4D97-AF65-F5344CB8AC3E}">
        <p14:creationId xmlns:p14="http://schemas.microsoft.com/office/powerpoint/2010/main" val="3649009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customXml" Target="../ink/ink10.xml"/><Relationship Id="rId18" Type="http://schemas.openxmlformats.org/officeDocument/2006/relationships/image" Target="../media/image16.png"/><Relationship Id="rId26" Type="http://schemas.openxmlformats.org/officeDocument/2006/relationships/image" Target="../media/image20.png"/><Relationship Id="rId39" Type="http://schemas.openxmlformats.org/officeDocument/2006/relationships/customXml" Target="../ink/ink23.xml"/><Relationship Id="rId21" Type="http://schemas.openxmlformats.org/officeDocument/2006/relationships/customXml" Target="../ink/ink14.xml"/><Relationship Id="rId34" Type="http://schemas.openxmlformats.org/officeDocument/2006/relationships/image" Target="../media/image24.png"/><Relationship Id="rId42" Type="http://schemas.openxmlformats.org/officeDocument/2006/relationships/image" Target="../media/image28.png"/><Relationship Id="rId47" Type="http://schemas.openxmlformats.org/officeDocument/2006/relationships/customXml" Target="../ink/ink27.xml"/><Relationship Id="rId50" Type="http://schemas.openxmlformats.org/officeDocument/2006/relationships/image" Target="../media/image32.png"/><Relationship Id="rId55" Type="http://schemas.openxmlformats.org/officeDocument/2006/relationships/customXml" Target="../ink/ink31.xml"/><Relationship Id="rId63" Type="http://schemas.openxmlformats.org/officeDocument/2006/relationships/customXml" Target="../ink/ink35.xml"/><Relationship Id="rId68" Type="http://schemas.openxmlformats.org/officeDocument/2006/relationships/image" Target="../media/image41.png"/><Relationship Id="rId76" Type="http://schemas.openxmlformats.org/officeDocument/2006/relationships/customXml" Target="../ink/ink42.xml"/><Relationship Id="rId7" Type="http://schemas.openxmlformats.org/officeDocument/2006/relationships/customXml" Target="../ink/ink6.xml"/><Relationship Id="rId71" Type="http://schemas.openxmlformats.org/officeDocument/2006/relationships/customXml" Target="../ink/ink39.xml"/><Relationship Id="rId2" Type="http://schemas.openxmlformats.org/officeDocument/2006/relationships/image" Target="../media/image10.png"/><Relationship Id="rId16" Type="http://schemas.openxmlformats.org/officeDocument/2006/relationships/image" Target="../media/image15.png"/><Relationship Id="rId29" Type="http://schemas.openxmlformats.org/officeDocument/2006/relationships/customXml" Target="../ink/ink18.xml"/><Relationship Id="rId11" Type="http://schemas.openxmlformats.org/officeDocument/2006/relationships/customXml" Target="../ink/ink8.xml"/><Relationship Id="rId24" Type="http://schemas.openxmlformats.org/officeDocument/2006/relationships/image" Target="../media/image19.png"/><Relationship Id="rId32" Type="http://schemas.openxmlformats.org/officeDocument/2006/relationships/image" Target="../media/image23.png"/><Relationship Id="rId37" Type="http://schemas.openxmlformats.org/officeDocument/2006/relationships/customXml" Target="../ink/ink22.xml"/><Relationship Id="rId40" Type="http://schemas.openxmlformats.org/officeDocument/2006/relationships/image" Target="../media/image27.png"/><Relationship Id="rId45" Type="http://schemas.openxmlformats.org/officeDocument/2006/relationships/customXml" Target="../ink/ink26.xml"/><Relationship Id="rId53" Type="http://schemas.openxmlformats.org/officeDocument/2006/relationships/customXml" Target="../ink/ink30.xml"/><Relationship Id="rId58" Type="http://schemas.openxmlformats.org/officeDocument/2006/relationships/image" Target="../media/image36.png"/><Relationship Id="rId66" Type="http://schemas.openxmlformats.org/officeDocument/2006/relationships/image" Target="../media/image40.png"/><Relationship Id="rId74" Type="http://schemas.openxmlformats.org/officeDocument/2006/relationships/customXml" Target="../ink/ink41.xml"/><Relationship Id="rId79" Type="http://schemas.openxmlformats.org/officeDocument/2006/relationships/image" Target="../media/image46.png"/><Relationship Id="rId5" Type="http://schemas.openxmlformats.org/officeDocument/2006/relationships/customXml" Target="../ink/ink5.xml"/><Relationship Id="rId61" Type="http://schemas.openxmlformats.org/officeDocument/2006/relationships/customXml" Target="../ink/ink34.xml"/><Relationship Id="rId82" Type="http://schemas.openxmlformats.org/officeDocument/2006/relationships/image" Target="../media/image11.jpeg"/><Relationship Id="rId10" Type="http://schemas.openxmlformats.org/officeDocument/2006/relationships/image" Target="../media/image9.png"/><Relationship Id="rId19" Type="http://schemas.openxmlformats.org/officeDocument/2006/relationships/customXml" Target="../ink/ink13.xml"/><Relationship Id="rId31" Type="http://schemas.openxmlformats.org/officeDocument/2006/relationships/customXml" Target="../ink/ink19.xml"/><Relationship Id="rId44" Type="http://schemas.openxmlformats.org/officeDocument/2006/relationships/image" Target="../media/image29.png"/><Relationship Id="rId52" Type="http://schemas.openxmlformats.org/officeDocument/2006/relationships/image" Target="../media/image33.png"/><Relationship Id="rId60" Type="http://schemas.openxmlformats.org/officeDocument/2006/relationships/image" Target="../media/image37.png"/><Relationship Id="rId65" Type="http://schemas.openxmlformats.org/officeDocument/2006/relationships/customXml" Target="../ink/ink36.xml"/><Relationship Id="rId73" Type="http://schemas.openxmlformats.org/officeDocument/2006/relationships/customXml" Target="../ink/ink40.xml"/><Relationship Id="rId78" Type="http://schemas.openxmlformats.org/officeDocument/2006/relationships/customXml" Target="../ink/ink43.xml"/><Relationship Id="rId81" Type="http://schemas.openxmlformats.org/officeDocument/2006/relationships/customXml" Target="../ink/ink45.xml"/><Relationship Id="rId4" Type="http://schemas.openxmlformats.org/officeDocument/2006/relationships/image" Target="../media/image11.png"/><Relationship Id="rId9" Type="http://schemas.openxmlformats.org/officeDocument/2006/relationships/customXml" Target="../ink/ink7.xml"/><Relationship Id="rId14" Type="http://schemas.openxmlformats.org/officeDocument/2006/relationships/image" Target="../media/image14.png"/><Relationship Id="rId22" Type="http://schemas.openxmlformats.org/officeDocument/2006/relationships/image" Target="../media/image18.png"/><Relationship Id="rId27" Type="http://schemas.openxmlformats.org/officeDocument/2006/relationships/customXml" Target="../ink/ink17.xml"/><Relationship Id="rId30" Type="http://schemas.openxmlformats.org/officeDocument/2006/relationships/image" Target="../media/image22.png"/><Relationship Id="rId35" Type="http://schemas.openxmlformats.org/officeDocument/2006/relationships/customXml" Target="../ink/ink21.xml"/><Relationship Id="rId43" Type="http://schemas.openxmlformats.org/officeDocument/2006/relationships/customXml" Target="../ink/ink25.xml"/><Relationship Id="rId48" Type="http://schemas.openxmlformats.org/officeDocument/2006/relationships/image" Target="../media/image31.png"/><Relationship Id="rId56" Type="http://schemas.openxmlformats.org/officeDocument/2006/relationships/image" Target="../media/image35.png"/><Relationship Id="rId64" Type="http://schemas.openxmlformats.org/officeDocument/2006/relationships/image" Target="../media/image39.png"/><Relationship Id="rId69" Type="http://schemas.openxmlformats.org/officeDocument/2006/relationships/customXml" Target="../ink/ink38.xml"/><Relationship Id="rId77" Type="http://schemas.openxmlformats.org/officeDocument/2006/relationships/image" Target="../media/image45.png"/><Relationship Id="rId8" Type="http://schemas.openxmlformats.org/officeDocument/2006/relationships/image" Target="../media/image13.png"/><Relationship Id="rId51" Type="http://schemas.openxmlformats.org/officeDocument/2006/relationships/customXml" Target="../ink/ink29.xml"/><Relationship Id="rId72" Type="http://schemas.openxmlformats.org/officeDocument/2006/relationships/image" Target="../media/image43.png"/><Relationship Id="rId80" Type="http://schemas.openxmlformats.org/officeDocument/2006/relationships/customXml" Target="../ink/ink44.xml"/><Relationship Id="rId3" Type="http://schemas.openxmlformats.org/officeDocument/2006/relationships/customXml" Target="../ink/ink4.xml"/><Relationship Id="rId12" Type="http://schemas.openxmlformats.org/officeDocument/2006/relationships/customXml" Target="../ink/ink9.xml"/><Relationship Id="rId17" Type="http://schemas.openxmlformats.org/officeDocument/2006/relationships/customXml" Target="../ink/ink12.xml"/><Relationship Id="rId25" Type="http://schemas.openxmlformats.org/officeDocument/2006/relationships/customXml" Target="../ink/ink16.xml"/><Relationship Id="rId33" Type="http://schemas.openxmlformats.org/officeDocument/2006/relationships/customXml" Target="../ink/ink20.xml"/><Relationship Id="rId38" Type="http://schemas.openxmlformats.org/officeDocument/2006/relationships/image" Target="../media/image26.png"/><Relationship Id="rId46" Type="http://schemas.openxmlformats.org/officeDocument/2006/relationships/image" Target="../media/image30.png"/><Relationship Id="rId59" Type="http://schemas.openxmlformats.org/officeDocument/2006/relationships/customXml" Target="../ink/ink33.xml"/><Relationship Id="rId67" Type="http://schemas.openxmlformats.org/officeDocument/2006/relationships/customXml" Target="../ink/ink37.xml"/><Relationship Id="rId20" Type="http://schemas.openxmlformats.org/officeDocument/2006/relationships/image" Target="../media/image17.png"/><Relationship Id="rId41" Type="http://schemas.openxmlformats.org/officeDocument/2006/relationships/customXml" Target="../ink/ink24.xml"/><Relationship Id="rId54" Type="http://schemas.openxmlformats.org/officeDocument/2006/relationships/image" Target="../media/image34.png"/><Relationship Id="rId62" Type="http://schemas.openxmlformats.org/officeDocument/2006/relationships/image" Target="../media/image38.png"/><Relationship Id="rId70" Type="http://schemas.openxmlformats.org/officeDocument/2006/relationships/image" Target="../media/image42.png"/><Relationship Id="rId75"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2.png"/><Relationship Id="rId15" Type="http://schemas.openxmlformats.org/officeDocument/2006/relationships/customXml" Target="../ink/ink11.xml"/><Relationship Id="rId23" Type="http://schemas.openxmlformats.org/officeDocument/2006/relationships/customXml" Target="../ink/ink15.xml"/><Relationship Id="rId28" Type="http://schemas.openxmlformats.org/officeDocument/2006/relationships/image" Target="../media/image21.png"/><Relationship Id="rId36" Type="http://schemas.openxmlformats.org/officeDocument/2006/relationships/image" Target="../media/image25.png"/><Relationship Id="rId49" Type="http://schemas.openxmlformats.org/officeDocument/2006/relationships/customXml" Target="../ink/ink28.xml"/><Relationship Id="rId57" Type="http://schemas.openxmlformats.org/officeDocument/2006/relationships/customXml" Target="../ink/ink32.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ACD7-F719-3C9B-DCE0-6F579E02AA8B}"/>
              </a:ext>
            </a:extLst>
          </p:cNvPr>
          <p:cNvSpPr>
            <a:spLocks noGrp="1"/>
          </p:cNvSpPr>
          <p:nvPr>
            <p:ph type="ctrTitle"/>
          </p:nvPr>
        </p:nvSpPr>
        <p:spPr>
          <a:xfrm>
            <a:off x="2813087" y="1658257"/>
            <a:ext cx="7304117" cy="2387600"/>
          </a:xfrm>
        </p:spPr>
        <p:txBody>
          <a:bodyPr>
            <a:normAutofit/>
          </a:bodyPr>
          <a:lstStyle/>
          <a:p>
            <a:r>
              <a:rPr lang="en-GB" sz="5067"/>
              <a:t>Centre for Vision Services Research</a:t>
            </a:r>
          </a:p>
        </p:txBody>
      </p:sp>
      <p:pic>
        <p:nvPicPr>
          <p:cNvPr id="9" name="Picture 8">
            <a:extLst>
              <a:ext uri="{FF2B5EF4-FFF2-40B4-BE49-F238E27FC236}">
                <a16:creationId xmlns:a16="http://schemas.microsoft.com/office/drawing/2014/main" id="{C037AF5B-596C-9CD4-4381-D3895F5D6C63}"/>
              </a:ext>
            </a:extLst>
          </p:cNvPr>
          <p:cNvPicPr>
            <a:picLocks noChangeAspect="1"/>
          </p:cNvPicPr>
          <p:nvPr/>
        </p:nvPicPr>
        <p:blipFill>
          <a:blip r:embed="rId3"/>
          <a:stretch>
            <a:fillRect/>
          </a:stretch>
        </p:blipFill>
        <p:spPr>
          <a:xfrm>
            <a:off x="2682718" y="5827101"/>
            <a:ext cx="1414001" cy="1030899"/>
          </a:xfrm>
          <a:prstGeom prst="rect">
            <a:avLst/>
          </a:prstGeom>
        </p:spPr>
      </p:pic>
      <p:pic>
        <p:nvPicPr>
          <p:cNvPr id="1032" name="Picture 8">
            <a:extLst>
              <a:ext uri="{FF2B5EF4-FFF2-40B4-BE49-F238E27FC236}">
                <a16:creationId xmlns:a16="http://schemas.microsoft.com/office/drawing/2014/main" id="{9CCEB5EC-0F24-2BB4-C301-4E18C9CF3D8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87219" y="5701240"/>
            <a:ext cx="1156760" cy="11567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967E548-E89F-0865-5938-F5DBEE06E23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43979" y="5701240"/>
            <a:ext cx="1121167" cy="11567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5BA3399D-0F16-75A1-B116-BB20D926DE7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2599" y="5930456"/>
            <a:ext cx="1641040" cy="9275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4E109E7-5F4A-746B-187A-EAE75D1C36AD}"/>
              </a:ext>
            </a:extLst>
          </p:cNvPr>
          <p:cNvPicPr>
            <a:picLocks noChangeAspect="1"/>
          </p:cNvPicPr>
          <p:nvPr/>
        </p:nvPicPr>
        <p:blipFill>
          <a:blip r:embed="rId7"/>
          <a:stretch>
            <a:fillRect/>
          </a:stretch>
        </p:blipFill>
        <p:spPr>
          <a:xfrm>
            <a:off x="6465146" y="5686384"/>
            <a:ext cx="1221133" cy="1207715"/>
          </a:xfrm>
          <a:prstGeom prst="rect">
            <a:avLst/>
          </a:prstGeom>
        </p:spPr>
      </p:pic>
      <p:pic>
        <p:nvPicPr>
          <p:cNvPr id="8" name="Picture 7">
            <a:extLst>
              <a:ext uri="{FF2B5EF4-FFF2-40B4-BE49-F238E27FC236}">
                <a16:creationId xmlns:a16="http://schemas.microsoft.com/office/drawing/2014/main" id="{7CB47B60-BF0A-4E57-10E2-A7DCB6B54E7E}"/>
              </a:ext>
            </a:extLst>
          </p:cNvPr>
          <p:cNvPicPr>
            <a:picLocks noChangeAspect="1"/>
          </p:cNvPicPr>
          <p:nvPr/>
        </p:nvPicPr>
        <p:blipFill>
          <a:blip r:embed="rId8"/>
          <a:stretch>
            <a:fillRect/>
          </a:stretch>
        </p:blipFill>
        <p:spPr>
          <a:xfrm>
            <a:off x="1772046" y="5986587"/>
            <a:ext cx="1008085" cy="815283"/>
          </a:xfrm>
          <a:prstGeom prst="rect">
            <a:avLst/>
          </a:prstGeom>
        </p:spPr>
      </p:pic>
      <p:pic>
        <p:nvPicPr>
          <p:cNvPr id="1034" name="Picture 10">
            <a:extLst>
              <a:ext uri="{FF2B5EF4-FFF2-40B4-BE49-F238E27FC236}">
                <a16:creationId xmlns:a16="http://schemas.microsoft.com/office/drawing/2014/main" id="{422EEA56-8E5B-B31D-88C3-E13F78E611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9" y="0"/>
            <a:ext cx="2780131" cy="1846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60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EEB61-6FD8-11FE-F69F-5FCC595185DD}"/>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3C1D518-1854-0225-0E3F-33550CB8C725}"/>
              </a:ext>
            </a:extLst>
          </p:cNvPr>
          <p:cNvSpPr txBox="1">
            <a:spLocks noGrp="1"/>
          </p:cNvSpPr>
          <p:nvPr>
            <p:ph type="ctrTitle"/>
          </p:nvPr>
        </p:nvSpPr>
        <p:spPr>
          <a:xfrm>
            <a:off x="703944" y="563268"/>
            <a:ext cx="10616328" cy="6935617"/>
          </a:xfrm>
          <a:prstGeom prst="rect">
            <a:avLst/>
          </a:prstGeom>
          <a:noFill/>
        </p:spPr>
        <p:txBody>
          <a:bodyPr wrap="square" lIns="121920" tIns="60960" rIns="121920" bIns="60960" anchor="t">
            <a:spAutoFit/>
          </a:bodyPr>
          <a:lstStyle/>
          <a:p>
            <a:pPr algn="l">
              <a:lnSpc>
                <a:spcPct val="107000"/>
              </a:lnSpc>
              <a:spcBef>
                <a:spcPts val="2400"/>
              </a:spcBef>
              <a:spcAft>
                <a:spcPts val="533"/>
              </a:spcAft>
            </a:pPr>
            <a:r>
              <a:rPr lang="en-GB" sz="2667" b="1" kern="0" dirty="0">
                <a:solidFill>
                  <a:srgbClr val="0F4761"/>
                </a:solidFill>
                <a:latin typeface="Aptos Display" panose="020B0004020202020204" pitchFamily="34" charset="0"/>
                <a:ea typeface="Yu Gothic Light" panose="020B0300000000000000" pitchFamily="34" charset="-128"/>
                <a:cs typeface="Times New Roman" panose="02020603050405020304" pitchFamily="18" charset="0"/>
              </a:rPr>
              <a:t>Methodology Experts</a:t>
            </a:r>
          </a:p>
          <a:p>
            <a:pPr marL="457189" indent="-457189" algn="l">
              <a:lnSpc>
                <a:spcPct val="107000"/>
              </a:lnSpc>
              <a:tabLst>
                <a:tab pos="609585" algn="l"/>
              </a:tabLst>
            </a:pPr>
            <a:r>
              <a:rPr lang="en-GB" sz="2400" b="1" dirty="0">
                <a:latin typeface="Aptos" panose="020B0004020202020204" pitchFamily="34" charset="0"/>
                <a:ea typeface="Aptos" panose="020B0004020202020204" pitchFamily="34" charset="0"/>
                <a:cs typeface="Arial" panose="020B0604020202020204" pitchFamily="34" charset="0"/>
              </a:rPr>
              <a:t>	</a:t>
            </a:r>
            <a:br>
              <a:rPr lang="en-GB" sz="2400" dirty="0">
                <a:latin typeface="Aptos" panose="020B0004020202020204" pitchFamily="34" charset="0"/>
                <a:ea typeface="Aptos" panose="020B0004020202020204" pitchFamily="34" charset="0"/>
                <a:cs typeface="Arial" panose="020B0604020202020204" pitchFamily="34" charset="0"/>
              </a:rPr>
            </a:br>
            <a:br>
              <a:rPr lang="en-GB" sz="2400" dirty="0">
                <a:latin typeface="Aptos" panose="020B0004020202020204" pitchFamily="34" charset="0"/>
                <a:ea typeface="Aptos" panose="020B0004020202020204" pitchFamily="34" charset="0"/>
                <a:cs typeface="Arial" panose="020B0604020202020204" pitchFamily="34" charset="0"/>
              </a:rPr>
            </a:br>
            <a:r>
              <a:rPr lang="en-GB" sz="2400" dirty="0">
                <a:latin typeface="Aptos" panose="020B0004020202020204" pitchFamily="34" charset="0"/>
                <a:ea typeface="Aptos" panose="020B0004020202020204" pitchFamily="34" charset="0"/>
                <a:cs typeface="Arial" panose="020B0604020202020204" pitchFamily="34" charset="0"/>
              </a:rPr>
              <a:t>				</a:t>
            </a:r>
            <a:br>
              <a:rPr lang="en-GB" sz="2400" dirty="0">
                <a:latin typeface="Aptos" panose="020B0004020202020204" pitchFamily="34" charset="0"/>
                <a:ea typeface="Aptos" panose="020B0004020202020204" pitchFamily="34" charset="0"/>
                <a:cs typeface="Arial" panose="020B0604020202020204" pitchFamily="34" charset="0"/>
              </a:rPr>
            </a:br>
            <a:r>
              <a:rPr lang="en-GB" sz="2400" dirty="0">
                <a:latin typeface="Aptos" panose="020B0004020202020204" pitchFamily="34" charset="0"/>
                <a:ea typeface="Aptos" panose="020B0004020202020204" pitchFamily="34" charset="0"/>
                <a:cs typeface="Arial" panose="020B0604020202020204" pitchFamily="34" charset="0"/>
              </a:rPr>
              <a:t>				</a:t>
            </a:r>
            <a:r>
              <a:rPr lang="en-GB" sz="2400" b="1" dirty="0">
                <a:latin typeface="Aptos" panose="020B0004020202020204" pitchFamily="34" charset="0"/>
                <a:ea typeface="Aptos" panose="020B0004020202020204" pitchFamily="34" charset="0"/>
                <a:cs typeface="Arial" panose="020B0604020202020204" pitchFamily="34" charset="0"/>
              </a:rPr>
              <a:t>Prof Carolyn Wallace  	</a:t>
            </a:r>
            <a:r>
              <a:rPr lang="en-GB" sz="2400" dirty="0">
                <a:latin typeface="Aptos" panose="020B0004020202020204" pitchFamily="34" charset="0"/>
                <a:ea typeface="Aptos" panose="020B0004020202020204" pitchFamily="34" charset="0"/>
                <a:cs typeface="Arial" panose="020B0604020202020204" pitchFamily="34" charset="0"/>
              </a:rPr>
              <a:t>Qualitative methodologies </a:t>
            </a:r>
            <a:br>
              <a:rPr lang="en-GB" sz="2400" dirty="0">
                <a:latin typeface="Aptos" panose="020B0004020202020204" pitchFamily="34" charset="0"/>
                <a:ea typeface="Aptos" panose="020B0004020202020204" pitchFamily="34" charset="0"/>
                <a:cs typeface="Arial" panose="020B0604020202020204" pitchFamily="34" charset="0"/>
              </a:rPr>
            </a:br>
            <a:br>
              <a:rPr lang="en-GB" sz="2400" dirty="0">
                <a:latin typeface="Aptos" panose="020B0004020202020204" pitchFamily="34" charset="0"/>
                <a:ea typeface="Aptos" panose="020B0004020202020204" pitchFamily="34" charset="0"/>
                <a:cs typeface="Arial" panose="020B0604020202020204" pitchFamily="34" charset="0"/>
              </a:rPr>
            </a:br>
            <a:r>
              <a:rPr lang="en-GB" sz="2400" dirty="0">
                <a:latin typeface="Aptos" panose="020B0004020202020204" pitchFamily="34" charset="0"/>
                <a:ea typeface="Aptos" panose="020B0004020202020204" pitchFamily="34" charset="0"/>
                <a:cs typeface="Arial" panose="020B0604020202020204" pitchFamily="34" charset="0"/>
              </a:rPr>
              <a:t>		</a:t>
            </a:r>
            <a:br>
              <a:rPr lang="en-GB" sz="2400" dirty="0">
                <a:latin typeface="Aptos" panose="020B0004020202020204" pitchFamily="34" charset="0"/>
                <a:ea typeface="Aptos" panose="020B0004020202020204" pitchFamily="34" charset="0"/>
                <a:cs typeface="Arial" panose="020B0604020202020204" pitchFamily="34" charset="0"/>
              </a:rPr>
            </a:br>
            <a:r>
              <a:rPr lang="en-GB" sz="2400" dirty="0">
                <a:latin typeface="Aptos" panose="020B0004020202020204" pitchFamily="34" charset="0"/>
                <a:ea typeface="Aptos" panose="020B0004020202020204" pitchFamily="34" charset="0"/>
                <a:cs typeface="Arial" panose="020B0604020202020204" pitchFamily="34" charset="0"/>
              </a:rPr>
              <a:t>				</a:t>
            </a:r>
            <a:r>
              <a:rPr lang="en-GB" sz="2400" b="1" dirty="0">
                <a:latin typeface="Aptos" panose="020B0004020202020204" pitchFamily="34" charset="0"/>
                <a:ea typeface="Aptos" panose="020B0004020202020204" pitchFamily="34" charset="0"/>
                <a:cs typeface="Arial" panose="020B0604020202020204" pitchFamily="34" charset="0"/>
              </a:rPr>
              <a:t>Dr Mark Davies</a:t>
            </a:r>
            <a:r>
              <a:rPr lang="en-GB" sz="2400" dirty="0">
                <a:latin typeface="Aptos" panose="020B0004020202020204" pitchFamily="34" charset="0"/>
                <a:ea typeface="Aptos" panose="020B0004020202020204" pitchFamily="34" charset="0"/>
                <a:cs typeface="Arial" panose="020B0604020202020204" pitchFamily="34" charset="0"/>
              </a:rPr>
              <a:t>		Qualitative methodologies </a:t>
            </a:r>
            <a:br>
              <a:rPr lang="en-GB" sz="2400" dirty="0">
                <a:latin typeface="Aptos" panose="020B0004020202020204" pitchFamily="34" charset="0"/>
                <a:ea typeface="Aptos" panose="020B0004020202020204" pitchFamily="34" charset="0"/>
                <a:cs typeface="Arial" panose="020B0604020202020204" pitchFamily="34" charset="0"/>
              </a:rPr>
            </a:br>
            <a:br>
              <a:rPr lang="en-GB" sz="2400" dirty="0">
                <a:latin typeface="Aptos" panose="020B0004020202020204" pitchFamily="34" charset="0"/>
                <a:ea typeface="Aptos" panose="020B0004020202020204" pitchFamily="34" charset="0"/>
                <a:cs typeface="Arial" panose="020B0604020202020204" pitchFamily="34" charset="0"/>
              </a:rPr>
            </a:br>
            <a:br>
              <a:rPr lang="en-GB" sz="2400" b="1" dirty="0">
                <a:latin typeface="Aptos" panose="020B0004020202020204" pitchFamily="34" charset="0"/>
                <a:ea typeface="Aptos" panose="020B0004020202020204" pitchFamily="34" charset="0"/>
                <a:cs typeface="Arial" panose="020B0604020202020204" pitchFamily="34" charset="0"/>
              </a:rPr>
            </a:br>
            <a:r>
              <a:rPr lang="en-GB" sz="2400" b="1" dirty="0">
                <a:latin typeface="Aptos" panose="020B0004020202020204" pitchFamily="34" charset="0"/>
                <a:ea typeface="Aptos" panose="020B0004020202020204" pitchFamily="34" charset="0"/>
                <a:cs typeface="Arial" panose="020B0604020202020204" pitchFamily="34" charset="0"/>
              </a:rPr>
              <a:t>	Dr 		Prof Paul Willis</a:t>
            </a:r>
            <a:r>
              <a:rPr lang="en-GB" sz="2400" dirty="0">
                <a:latin typeface="Aptos" panose="020B0004020202020204" pitchFamily="34" charset="0"/>
                <a:ea typeface="Aptos" panose="020B0004020202020204" pitchFamily="34" charset="0"/>
                <a:cs typeface="Arial" panose="020B0604020202020204" pitchFamily="34" charset="0"/>
              </a:rPr>
              <a:t>		Adult Social Care </a:t>
            </a:r>
            <a:br>
              <a:rPr lang="en-GB" sz="2400" b="1" dirty="0">
                <a:latin typeface="Aptos" panose="020B0004020202020204" pitchFamily="34" charset="0"/>
                <a:ea typeface="Aptos" panose="020B0004020202020204" pitchFamily="34" charset="0"/>
                <a:cs typeface="Arial" panose="020B0604020202020204" pitchFamily="34" charset="0"/>
              </a:rPr>
            </a:br>
            <a:br>
              <a:rPr lang="en-GB" sz="2400" b="1" dirty="0">
                <a:latin typeface="Aptos" panose="020B0004020202020204" pitchFamily="34" charset="0"/>
                <a:ea typeface="Aptos" panose="020B0004020202020204" pitchFamily="34" charset="0"/>
                <a:cs typeface="Arial" panose="020B0604020202020204" pitchFamily="34" charset="0"/>
              </a:rPr>
            </a:br>
            <a:br>
              <a:rPr lang="en-GB" sz="2400" b="1" dirty="0">
                <a:latin typeface="Aptos" panose="020B0004020202020204" pitchFamily="34" charset="0"/>
                <a:ea typeface="Aptos" panose="020B0004020202020204" pitchFamily="34" charset="0"/>
                <a:cs typeface="Arial" panose="020B0604020202020204" pitchFamily="34" charset="0"/>
              </a:rPr>
            </a:br>
            <a:br>
              <a:rPr lang="en-GB" sz="2400" b="1" dirty="0">
                <a:latin typeface="Aptos" panose="020B0004020202020204" pitchFamily="34" charset="0"/>
                <a:ea typeface="Aptos" panose="020B0004020202020204" pitchFamily="34" charset="0"/>
                <a:cs typeface="Arial" panose="020B0604020202020204" pitchFamily="34" charset="0"/>
              </a:rPr>
            </a:br>
            <a:br>
              <a:rPr lang="en-GB" sz="2400" dirty="0">
                <a:latin typeface="Aptos" panose="020B0004020202020204" pitchFamily="34" charset="0"/>
                <a:ea typeface="Aptos" panose="020B0004020202020204" pitchFamily="34" charset="0"/>
                <a:cs typeface="Arial" panose="020B0604020202020204" pitchFamily="34" charset="0"/>
              </a:rPr>
            </a:br>
            <a:br>
              <a:rPr lang="en-GB" sz="2400" dirty="0">
                <a:latin typeface="Aptos" panose="020B0004020202020204" pitchFamily="34" charset="0"/>
                <a:ea typeface="Aptos" panose="020B0004020202020204" pitchFamily="34" charset="0"/>
                <a:cs typeface="Arial" panose="020B0604020202020204" pitchFamily="34" charset="0"/>
              </a:rPr>
            </a:br>
            <a:r>
              <a:rPr lang="en-GB" sz="2400" dirty="0">
                <a:latin typeface="Aptos" panose="020B0004020202020204" pitchFamily="34" charset="0"/>
                <a:ea typeface="Aptos" panose="020B0004020202020204" pitchFamily="34" charset="0"/>
                <a:cs typeface="Arial" panose="020B0604020202020204" pitchFamily="34" charset="0"/>
              </a:rPr>
              <a:t>	</a:t>
            </a:r>
            <a:endParaRPr lang="en-GB" sz="2400" b="1" dirty="0">
              <a:latin typeface="Aptos" panose="020B00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968B1BC-538C-A67E-0643-B6784CE5C56B}"/>
              </a:ext>
            </a:extLst>
          </p:cNvPr>
          <p:cNvPicPr>
            <a:picLocks noChangeAspect="1"/>
          </p:cNvPicPr>
          <p:nvPr/>
        </p:nvPicPr>
        <p:blipFill>
          <a:blip r:embed="rId3"/>
          <a:stretch>
            <a:fillRect/>
          </a:stretch>
        </p:blipFill>
        <p:spPr>
          <a:xfrm>
            <a:off x="1950065" y="1839289"/>
            <a:ext cx="763313" cy="1044785"/>
          </a:xfrm>
          <a:prstGeom prst="rect">
            <a:avLst/>
          </a:prstGeom>
        </p:spPr>
      </p:pic>
      <p:pic>
        <p:nvPicPr>
          <p:cNvPr id="6" name="Picture 5">
            <a:extLst>
              <a:ext uri="{FF2B5EF4-FFF2-40B4-BE49-F238E27FC236}">
                <a16:creationId xmlns:a16="http://schemas.microsoft.com/office/drawing/2014/main" id="{85146E83-C897-4FA7-26C3-2BDBFE582BBD}"/>
              </a:ext>
            </a:extLst>
          </p:cNvPr>
          <p:cNvPicPr>
            <a:picLocks noChangeAspect="1"/>
          </p:cNvPicPr>
          <p:nvPr/>
        </p:nvPicPr>
        <p:blipFill>
          <a:blip r:embed="rId4"/>
          <a:stretch>
            <a:fillRect/>
          </a:stretch>
        </p:blipFill>
        <p:spPr>
          <a:xfrm>
            <a:off x="683882" y="1839289"/>
            <a:ext cx="1121761" cy="1158340"/>
          </a:xfrm>
          <a:prstGeom prst="rect">
            <a:avLst/>
          </a:prstGeom>
        </p:spPr>
      </p:pic>
      <p:pic>
        <p:nvPicPr>
          <p:cNvPr id="8" name="Picture 7">
            <a:extLst>
              <a:ext uri="{FF2B5EF4-FFF2-40B4-BE49-F238E27FC236}">
                <a16:creationId xmlns:a16="http://schemas.microsoft.com/office/drawing/2014/main" id="{61AFAA8A-B286-7A48-B997-CFCE8541B241}"/>
              </a:ext>
            </a:extLst>
          </p:cNvPr>
          <p:cNvPicPr>
            <a:picLocks noChangeAspect="1"/>
          </p:cNvPicPr>
          <p:nvPr/>
        </p:nvPicPr>
        <p:blipFill>
          <a:blip r:embed="rId4"/>
          <a:stretch>
            <a:fillRect/>
          </a:stretch>
        </p:blipFill>
        <p:spPr>
          <a:xfrm>
            <a:off x="683881" y="3115310"/>
            <a:ext cx="1121761" cy="1158340"/>
          </a:xfrm>
          <a:prstGeom prst="rect">
            <a:avLst/>
          </a:prstGeom>
        </p:spPr>
      </p:pic>
      <p:pic>
        <p:nvPicPr>
          <p:cNvPr id="9" name="Picture 8">
            <a:extLst>
              <a:ext uri="{FF2B5EF4-FFF2-40B4-BE49-F238E27FC236}">
                <a16:creationId xmlns:a16="http://schemas.microsoft.com/office/drawing/2014/main" id="{435089F4-50C9-4A66-CCE6-68674F1EA45B}"/>
              </a:ext>
            </a:extLst>
          </p:cNvPr>
          <p:cNvPicPr>
            <a:picLocks noChangeAspect="1"/>
          </p:cNvPicPr>
          <p:nvPr/>
        </p:nvPicPr>
        <p:blipFill>
          <a:blip r:embed="rId5"/>
          <a:stretch>
            <a:fillRect/>
          </a:stretch>
        </p:blipFill>
        <p:spPr>
          <a:xfrm>
            <a:off x="1950065" y="3115310"/>
            <a:ext cx="1165625" cy="1158340"/>
          </a:xfrm>
          <a:prstGeom prst="rect">
            <a:avLst/>
          </a:prstGeom>
        </p:spPr>
      </p:pic>
      <p:pic>
        <p:nvPicPr>
          <p:cNvPr id="11" name="Picture 10">
            <a:extLst>
              <a:ext uri="{FF2B5EF4-FFF2-40B4-BE49-F238E27FC236}">
                <a16:creationId xmlns:a16="http://schemas.microsoft.com/office/drawing/2014/main" id="{988C984F-21A2-124D-417E-A33610D522FD}"/>
              </a:ext>
            </a:extLst>
          </p:cNvPr>
          <p:cNvPicPr>
            <a:picLocks noChangeAspect="1"/>
          </p:cNvPicPr>
          <p:nvPr/>
        </p:nvPicPr>
        <p:blipFill>
          <a:blip r:embed="rId6"/>
          <a:stretch>
            <a:fillRect/>
          </a:stretch>
        </p:blipFill>
        <p:spPr>
          <a:xfrm>
            <a:off x="683881" y="4459680"/>
            <a:ext cx="1121761" cy="1107562"/>
          </a:xfrm>
          <a:prstGeom prst="rect">
            <a:avLst/>
          </a:prstGeom>
        </p:spPr>
      </p:pic>
      <p:pic>
        <p:nvPicPr>
          <p:cNvPr id="12" name="Picture 11">
            <a:extLst>
              <a:ext uri="{FF2B5EF4-FFF2-40B4-BE49-F238E27FC236}">
                <a16:creationId xmlns:a16="http://schemas.microsoft.com/office/drawing/2014/main" id="{B060C6B4-B03C-1375-2E10-5DDB64650D50}"/>
              </a:ext>
            </a:extLst>
          </p:cNvPr>
          <p:cNvPicPr>
            <a:picLocks noChangeAspect="1"/>
          </p:cNvPicPr>
          <p:nvPr/>
        </p:nvPicPr>
        <p:blipFill>
          <a:blip r:embed="rId7"/>
          <a:stretch>
            <a:fillRect/>
          </a:stretch>
        </p:blipFill>
        <p:spPr>
          <a:xfrm>
            <a:off x="1950065" y="4504886"/>
            <a:ext cx="1040785" cy="1040785"/>
          </a:xfrm>
          <a:prstGeom prst="rect">
            <a:avLst/>
          </a:prstGeom>
        </p:spPr>
      </p:pic>
    </p:spTree>
    <p:extLst>
      <p:ext uri="{BB962C8B-B14F-4D97-AF65-F5344CB8AC3E}">
        <p14:creationId xmlns:p14="http://schemas.microsoft.com/office/powerpoint/2010/main" val="1341901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73D669-3DCE-B030-02D4-EDAE5A31ECA9}"/>
              </a:ext>
            </a:extLst>
          </p:cNvPr>
          <p:cNvSpPr>
            <a:spLocks noGrp="1"/>
          </p:cNvSpPr>
          <p:nvPr>
            <p:ph idx="1"/>
          </p:nvPr>
        </p:nvSpPr>
        <p:spPr/>
        <p:txBody>
          <a:bodyPr/>
          <a:lstStyle/>
          <a:p>
            <a:endParaRPr lang="en-GB" dirty="0"/>
          </a:p>
          <a:p>
            <a:endParaRPr lang="en-GB" dirty="0"/>
          </a:p>
          <a:p>
            <a:endParaRPr lang="en-GB" dirty="0"/>
          </a:p>
          <a:p>
            <a:r>
              <a:rPr lang="en-GB" sz="2400" b="1" dirty="0">
                <a:latin typeface="Aptos" panose="020B0004020202020204" pitchFamily="34" charset="0"/>
                <a:cs typeface="Arial" panose="020B0604020202020204" pitchFamily="34" charset="0"/>
              </a:rPr>
              <a:t>Rhianon Reynolds</a:t>
            </a:r>
          </a:p>
          <a:p>
            <a:r>
              <a:rPr lang="en-GB" sz="2400" b="1" dirty="0">
                <a:latin typeface="Aptos" panose="020B0004020202020204" pitchFamily="34" charset="0"/>
                <a:cs typeface="Arial" panose="020B0604020202020204" pitchFamily="34" charset="0"/>
              </a:rPr>
              <a:t>Colm McAlinden</a:t>
            </a:r>
          </a:p>
          <a:p>
            <a:r>
              <a:rPr lang="en-GB" sz="2400" b="1" dirty="0">
                <a:latin typeface="Aptos" panose="020B0004020202020204" pitchFamily="34" charset="0"/>
                <a:cs typeface="Arial" panose="020B0604020202020204" pitchFamily="34" charset="0"/>
              </a:rPr>
              <a:t>Wai Siene Ng</a:t>
            </a:r>
          </a:p>
          <a:p>
            <a:r>
              <a:rPr lang="en-GB" sz="2400" b="1" dirty="0">
                <a:latin typeface="Aptos" panose="020B0004020202020204" pitchFamily="34" charset="0"/>
                <a:cs typeface="Arial" panose="020B0604020202020204" pitchFamily="34" charset="0"/>
              </a:rPr>
              <a:t>Barbara Ryan</a:t>
            </a:r>
          </a:p>
          <a:p>
            <a:r>
              <a:rPr lang="en-GB" sz="2400" b="1" dirty="0">
                <a:latin typeface="Aptos" panose="020B0004020202020204" pitchFamily="34" charset="0"/>
                <a:cs typeface="Arial" panose="020B0604020202020204" pitchFamily="34" charset="0"/>
              </a:rPr>
              <a:t>Rachel North</a:t>
            </a:r>
          </a:p>
          <a:p>
            <a:endParaRPr lang="en-GB" dirty="0"/>
          </a:p>
        </p:txBody>
      </p:sp>
      <p:sp>
        <p:nvSpPr>
          <p:cNvPr id="5" name="Title 4">
            <a:extLst>
              <a:ext uri="{FF2B5EF4-FFF2-40B4-BE49-F238E27FC236}">
                <a16:creationId xmlns:a16="http://schemas.microsoft.com/office/drawing/2014/main" id="{5B0C7829-16F2-0599-76B4-78A219D93C74}"/>
              </a:ext>
            </a:extLst>
          </p:cNvPr>
          <p:cNvSpPr>
            <a:spLocks noGrp="1"/>
          </p:cNvSpPr>
          <p:nvPr>
            <p:ph type="title"/>
          </p:nvPr>
        </p:nvSpPr>
        <p:spPr>
          <a:xfrm>
            <a:off x="573024" y="2103437"/>
            <a:ext cx="10515600" cy="1325563"/>
          </a:xfrm>
        </p:spPr>
        <p:txBody>
          <a:bodyPr>
            <a:normAutofit/>
          </a:bodyPr>
          <a:lstStyle/>
          <a:p>
            <a:pPr>
              <a:lnSpc>
                <a:spcPct val="107000"/>
              </a:lnSpc>
              <a:spcBef>
                <a:spcPts val="2400"/>
              </a:spcBef>
              <a:spcAft>
                <a:spcPts val="533"/>
              </a:spcAft>
            </a:pPr>
            <a:r>
              <a:rPr lang="en-GB" sz="2667" b="1" kern="0" dirty="0">
                <a:solidFill>
                  <a:srgbClr val="0F4761"/>
                </a:solidFill>
                <a:latin typeface="Aptos Display" panose="020B0004020202020204" pitchFamily="34" charset="0"/>
                <a:ea typeface="Yu Gothic Light" panose="020B0300000000000000" pitchFamily="34" charset="-128"/>
                <a:cs typeface="Times New Roman" panose="02020603050405020304" pitchFamily="18" charset="0"/>
              </a:rPr>
              <a:t>Health Care Professionals</a:t>
            </a:r>
          </a:p>
        </p:txBody>
      </p:sp>
      <p:pic>
        <p:nvPicPr>
          <p:cNvPr id="6" name="Picture 5">
            <a:extLst>
              <a:ext uri="{FF2B5EF4-FFF2-40B4-BE49-F238E27FC236}">
                <a16:creationId xmlns:a16="http://schemas.microsoft.com/office/drawing/2014/main" id="{FDB48365-EFB3-510A-90F0-4BA3835CBC38}"/>
              </a:ext>
            </a:extLst>
          </p:cNvPr>
          <p:cNvPicPr>
            <a:picLocks noChangeAspect="1"/>
          </p:cNvPicPr>
          <p:nvPr/>
        </p:nvPicPr>
        <p:blipFill>
          <a:blip r:embed="rId2"/>
          <a:stretch>
            <a:fillRect/>
          </a:stretch>
        </p:blipFill>
        <p:spPr>
          <a:xfrm>
            <a:off x="8210479" y="4001294"/>
            <a:ext cx="3143321" cy="1776151"/>
          </a:xfrm>
          <a:prstGeom prst="rect">
            <a:avLst/>
          </a:prstGeom>
        </p:spPr>
      </p:pic>
      <p:sp>
        <p:nvSpPr>
          <p:cNvPr id="2" name="Title 4">
            <a:extLst>
              <a:ext uri="{FF2B5EF4-FFF2-40B4-BE49-F238E27FC236}">
                <a16:creationId xmlns:a16="http://schemas.microsoft.com/office/drawing/2014/main" id="{1B6B99C7-5AB4-72B8-FFE0-7C167C7C7232}"/>
              </a:ext>
            </a:extLst>
          </p:cNvPr>
          <p:cNvSpPr txBox="1">
            <a:spLocks/>
          </p:cNvSpPr>
          <p:nvPr/>
        </p:nvSpPr>
        <p:spPr>
          <a:xfrm>
            <a:off x="478536" y="18255"/>
            <a:ext cx="111617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2400"/>
              </a:spcBef>
              <a:spcAft>
                <a:spcPts val="533"/>
              </a:spcAft>
            </a:pPr>
            <a:r>
              <a:rPr lang="en-US" sz="2667" b="1" kern="0" dirty="0">
                <a:solidFill>
                  <a:srgbClr val="0F4761"/>
                </a:solidFill>
                <a:latin typeface="Aptos Display" panose="020B0004020202020204" pitchFamily="34" charset="0"/>
                <a:ea typeface="Yu Gothic Light" panose="020B0300000000000000" pitchFamily="34" charset="-128"/>
                <a:cs typeface="Times New Roman" panose="02020603050405020304" pitchFamily="18" charset="0"/>
              </a:rPr>
              <a:t>Patient and Public involvement and engagement</a:t>
            </a:r>
            <a:endParaRPr lang="en-GB" sz="2667" b="1" kern="0" dirty="0">
              <a:solidFill>
                <a:srgbClr val="0F4761"/>
              </a:solidFill>
              <a:latin typeface="Aptos Display" panose="020B0004020202020204" pitchFamily="34" charset="0"/>
              <a:ea typeface="Yu Gothic Light" panose="020B0300000000000000" pitchFamily="34" charset="-128"/>
              <a:cs typeface="Times New Roman" panose="02020603050405020304" pitchFamily="18" charset="0"/>
            </a:endParaRPr>
          </a:p>
        </p:txBody>
      </p:sp>
      <p:sp>
        <p:nvSpPr>
          <p:cNvPr id="7" name="TextBox 6">
            <a:extLst>
              <a:ext uri="{FF2B5EF4-FFF2-40B4-BE49-F238E27FC236}">
                <a16:creationId xmlns:a16="http://schemas.microsoft.com/office/drawing/2014/main" id="{85D173B9-2046-CA53-A4AB-CE0846EDD23D}"/>
              </a:ext>
            </a:extLst>
          </p:cNvPr>
          <p:cNvSpPr txBox="1"/>
          <p:nvPr/>
        </p:nvSpPr>
        <p:spPr>
          <a:xfrm>
            <a:off x="719328" y="1242006"/>
            <a:ext cx="6094476" cy="759247"/>
          </a:xfrm>
          <a:prstGeom prst="rect">
            <a:avLst/>
          </a:prstGeom>
          <a:noFill/>
        </p:spPr>
        <p:txBody>
          <a:bodyPr wrap="square">
            <a:spAutoFit/>
          </a:bodyPr>
          <a:lstStyle/>
          <a:p>
            <a:pPr marL="228600" indent="-228600">
              <a:lnSpc>
                <a:spcPct val="90000"/>
              </a:lnSpc>
              <a:spcBef>
                <a:spcPts val="1000"/>
              </a:spcBef>
              <a:buFont typeface="Arial" panose="020B0604020202020204" pitchFamily="34" charset="0"/>
              <a:buChar char="•"/>
            </a:pPr>
            <a:r>
              <a:rPr lang="en-GB" sz="2400" b="1" dirty="0">
                <a:latin typeface="Aptos" panose="020B0004020202020204" pitchFamily="34" charset="0"/>
                <a:cs typeface="Arial" panose="020B0604020202020204" pitchFamily="34" charset="0"/>
              </a:rPr>
              <a:t>Emma Richards (Co-Ordinator )</a:t>
            </a:r>
            <a:br>
              <a:rPr lang="en-GB" sz="2400" b="1" dirty="0">
                <a:latin typeface="Aptos" panose="020B0004020202020204" pitchFamily="34" charset="0"/>
                <a:cs typeface="Arial" panose="020B0604020202020204" pitchFamily="34" charset="0"/>
              </a:rPr>
            </a:br>
            <a:endParaRPr lang="en-GB" sz="2400" b="1" dirty="0">
              <a:latin typeface="Aptos" panose="020B00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52EA5F9-DB3F-B577-6BA1-1820B8A80D83}"/>
              </a:ext>
            </a:extLst>
          </p:cNvPr>
          <p:cNvPicPr>
            <a:picLocks noChangeAspect="1"/>
          </p:cNvPicPr>
          <p:nvPr/>
        </p:nvPicPr>
        <p:blipFill>
          <a:blip r:embed="rId3"/>
          <a:stretch>
            <a:fillRect/>
          </a:stretch>
        </p:blipFill>
        <p:spPr>
          <a:xfrm>
            <a:off x="9266251" y="560520"/>
            <a:ext cx="1941245" cy="1941245"/>
          </a:xfrm>
          <a:prstGeom prst="rect">
            <a:avLst/>
          </a:prstGeom>
        </p:spPr>
      </p:pic>
    </p:spTree>
    <p:extLst>
      <p:ext uri="{BB962C8B-B14F-4D97-AF65-F5344CB8AC3E}">
        <p14:creationId xmlns:p14="http://schemas.microsoft.com/office/powerpoint/2010/main" val="120856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E7C7-B7C0-3B63-5BC1-540D1E4AD1C6}"/>
              </a:ext>
            </a:extLst>
          </p:cNvPr>
          <p:cNvSpPr>
            <a:spLocks noGrp="1"/>
          </p:cNvSpPr>
          <p:nvPr>
            <p:ph type="title"/>
          </p:nvPr>
        </p:nvSpPr>
        <p:spPr>
          <a:xfrm>
            <a:off x="482605" y="4018663"/>
            <a:ext cx="3290887" cy="2452687"/>
          </a:xfrm>
        </p:spPr>
        <p:txBody>
          <a:bodyPr anchor="ctr">
            <a:normAutofit fontScale="90000"/>
          </a:bodyPr>
          <a:lstStyle/>
          <a:p>
            <a:r>
              <a:rPr lang="en-US" sz="3600" dirty="0"/>
              <a:t>Developing a research culture and team</a:t>
            </a:r>
            <a:br>
              <a:rPr lang="en-US" sz="3600" dirty="0"/>
            </a:br>
            <a:br>
              <a:rPr lang="en-US" sz="3600" dirty="0"/>
            </a:br>
            <a:r>
              <a:rPr lang="en-US" sz="3600" dirty="0"/>
              <a:t>Collaboration and Relationships</a:t>
            </a:r>
            <a:br>
              <a:rPr lang="en-US" sz="3600" dirty="0"/>
            </a:br>
            <a:endParaRPr lang="en-GB" sz="3600" dirty="0"/>
          </a:p>
        </p:txBody>
      </p:sp>
      <p:pic>
        <p:nvPicPr>
          <p:cNvPr id="5" name="Picture 4">
            <a:extLst>
              <a:ext uri="{FF2B5EF4-FFF2-40B4-BE49-F238E27FC236}">
                <a16:creationId xmlns:a16="http://schemas.microsoft.com/office/drawing/2014/main" id="{745C1B58-9876-EDC4-1CD4-9724762A1749}"/>
              </a:ext>
            </a:extLst>
          </p:cNvPr>
          <p:cNvPicPr>
            <a:picLocks noChangeAspect="1"/>
          </p:cNvPicPr>
          <p:nvPr/>
        </p:nvPicPr>
        <p:blipFill>
          <a:blip r:embed="rId2"/>
          <a:srcRect t="18042" b="2907"/>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Content Placeholder 6">
            <a:extLst>
              <a:ext uri="{FF2B5EF4-FFF2-40B4-BE49-F238E27FC236}">
                <a16:creationId xmlns:a16="http://schemas.microsoft.com/office/drawing/2014/main" id="{3875CB50-FCB2-B608-FABD-8AD4636461B7}"/>
              </a:ext>
            </a:extLst>
          </p:cNvPr>
          <p:cNvSpPr>
            <a:spLocks noGrp="1"/>
          </p:cNvSpPr>
          <p:nvPr>
            <p:ph idx="1"/>
          </p:nvPr>
        </p:nvSpPr>
        <p:spPr>
          <a:xfrm>
            <a:off x="4837176" y="4018513"/>
            <a:ext cx="6872219" cy="2452687"/>
          </a:xfrm>
        </p:spPr>
        <p:txBody>
          <a:bodyPr anchor="ctr">
            <a:noAutofit/>
          </a:bodyPr>
          <a:lstStyle/>
          <a:p>
            <a:r>
              <a:rPr lang="en-GB" sz="2400" dirty="0"/>
              <a:t>Tell us what the priorities should be </a:t>
            </a:r>
          </a:p>
          <a:p>
            <a:r>
              <a:rPr lang="en-GB" sz="2400" dirty="0"/>
              <a:t>Help us recruit people to take part in research</a:t>
            </a:r>
          </a:p>
          <a:p>
            <a:r>
              <a:rPr lang="en-GB" sz="2400" dirty="0"/>
              <a:t>Become involved in research</a:t>
            </a:r>
          </a:p>
          <a:p>
            <a:r>
              <a:rPr lang="en-GB" sz="2400" dirty="0"/>
              <a:t>Become a researcher yourself- </a:t>
            </a:r>
            <a:r>
              <a:rPr lang="en-GB" sz="2400" dirty="0" err="1"/>
              <a:t>Msc</a:t>
            </a:r>
            <a:r>
              <a:rPr lang="en-GB" sz="2400" dirty="0"/>
              <a:t>, PhD, Fellowship</a:t>
            </a:r>
          </a:p>
          <a:p>
            <a:r>
              <a:rPr lang="en-GB" sz="2400" dirty="0"/>
              <a:t>Link with us</a:t>
            </a:r>
          </a:p>
        </p:txBody>
      </p:sp>
    </p:spTree>
    <p:extLst>
      <p:ext uri="{BB962C8B-B14F-4D97-AF65-F5344CB8AC3E}">
        <p14:creationId xmlns:p14="http://schemas.microsoft.com/office/powerpoint/2010/main" val="1568431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6C7DD-DAFD-05DA-F277-BC426893EAE1}"/>
              </a:ext>
            </a:extLst>
          </p:cNvPr>
          <p:cNvSpPr>
            <a:spLocks noGrp="1"/>
          </p:cNvSpPr>
          <p:nvPr>
            <p:ph idx="1"/>
          </p:nvPr>
        </p:nvSpPr>
        <p:spPr>
          <a:xfrm>
            <a:off x="838200" y="2282825"/>
            <a:ext cx="10515600" cy="4351338"/>
          </a:xfrm>
        </p:spPr>
        <p:txBody>
          <a:bodyPr>
            <a:normAutofit/>
          </a:bodyPr>
          <a:lstStyle/>
          <a:p>
            <a:pPr marL="0" indent="0">
              <a:buNone/>
            </a:pPr>
            <a:r>
              <a:rPr lang="en-GB" sz="3600" b="1"/>
              <a:t>Centreforvisionservicesresearch</a:t>
            </a:r>
            <a:r>
              <a:rPr lang="en-GB" sz="3600" b="1" dirty="0"/>
              <a:t>@cardiff.ac.uk</a:t>
            </a:r>
            <a:endParaRPr lang="en-US" sz="3600" b="1" dirty="0">
              <a:ea typeface="Calibri"/>
              <a:cs typeface="Calibri"/>
            </a:endParaRPr>
          </a:p>
          <a:p>
            <a:pPr marL="457200" lvl="1" indent="0">
              <a:buNone/>
            </a:pPr>
            <a:endParaRPr lang="en-US" dirty="0">
              <a:ea typeface="Calibri"/>
              <a:cs typeface="Calibri"/>
            </a:endParaRPr>
          </a:p>
          <a:p>
            <a:pPr lvl="1"/>
            <a:endParaRPr lang="en-US" dirty="0">
              <a:ea typeface="Calibri"/>
              <a:cs typeface="Calibri"/>
            </a:endParaRPr>
          </a:p>
          <a:p>
            <a:endParaRPr lang="en-GB" dirty="0"/>
          </a:p>
          <a:p>
            <a:pPr lvl="1"/>
            <a:endParaRPr lang="en-GB" dirty="0"/>
          </a:p>
        </p:txBody>
      </p:sp>
    </p:spTree>
    <p:extLst>
      <p:ext uri="{BB962C8B-B14F-4D97-AF65-F5344CB8AC3E}">
        <p14:creationId xmlns:p14="http://schemas.microsoft.com/office/powerpoint/2010/main" val="2641380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CC93-0846-85D7-F528-C37E5C0FF9C7}"/>
              </a:ext>
            </a:extLst>
          </p:cNvPr>
          <p:cNvSpPr>
            <a:spLocks noGrp="1"/>
          </p:cNvSpPr>
          <p:nvPr>
            <p:ph type="title"/>
          </p:nvPr>
        </p:nvSpPr>
        <p:spPr/>
        <p:txBody>
          <a:bodyPr/>
          <a:lstStyle/>
          <a:p>
            <a:r>
              <a:rPr lang="en-GB" dirty="0"/>
              <a:t>Vision services</a:t>
            </a:r>
          </a:p>
        </p:txBody>
      </p:sp>
      <p:graphicFrame>
        <p:nvGraphicFramePr>
          <p:cNvPr id="4" name="Content Placeholder 3">
            <a:extLst>
              <a:ext uri="{FF2B5EF4-FFF2-40B4-BE49-F238E27FC236}">
                <a16:creationId xmlns:a16="http://schemas.microsoft.com/office/drawing/2014/main" id="{64B411CE-ACA1-0275-2732-DE453E25ED8B}"/>
              </a:ext>
            </a:extLst>
          </p:cNvPr>
          <p:cNvGraphicFramePr>
            <a:graphicFrameLocks noGrp="1"/>
          </p:cNvGraphicFramePr>
          <p:nvPr>
            <p:ph idx="1"/>
            <p:extLst>
              <p:ext uri="{D42A27DB-BD31-4B8C-83A1-F6EECF244321}">
                <p14:modId xmlns:p14="http://schemas.microsoft.com/office/powerpoint/2010/main" val="11904072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915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4" name="Rectangle 1073">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69" name="Picture 1068">
            <a:extLst>
              <a:ext uri="{FF2B5EF4-FFF2-40B4-BE49-F238E27FC236}">
                <a16:creationId xmlns:a16="http://schemas.microsoft.com/office/drawing/2014/main" id="{08C61F59-7C13-296A-BAEC-E72B3047F7FF}"/>
              </a:ext>
            </a:extLst>
          </p:cNvPr>
          <p:cNvPicPr>
            <a:picLocks noChangeAspect="1"/>
          </p:cNvPicPr>
          <p:nvPr/>
        </p:nvPicPr>
        <p:blipFill>
          <a:blip r:embed="rId2"/>
          <a:srcRect l="4996" r="2" b="2"/>
          <a:stretch>
            <a:fillRect/>
          </a:stretch>
        </p:blipFill>
        <p:spPr>
          <a:xfrm>
            <a:off x="0" y="0"/>
            <a:ext cx="9947062" cy="6857990"/>
          </a:xfrm>
          <a:prstGeom prst="rect">
            <a:avLst/>
          </a:prstGeom>
        </p:spPr>
      </p:pic>
      <p:sp>
        <p:nvSpPr>
          <p:cNvPr id="1076" name="Freeform: Shape 1075">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78" name="Freeform: Shape 1077">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080" name="Freeform: Shape 1079">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63" name="Title 1">
            <a:extLst>
              <a:ext uri="{FF2B5EF4-FFF2-40B4-BE49-F238E27FC236}">
                <a16:creationId xmlns:a16="http://schemas.microsoft.com/office/drawing/2014/main" id="{A843A1BC-9DDA-CD1A-8A66-60D9A47E7E4D}"/>
              </a:ext>
            </a:extLst>
          </p:cNvPr>
          <p:cNvSpPr txBox="1">
            <a:spLocks/>
          </p:cNvSpPr>
          <p:nvPr/>
        </p:nvSpPr>
        <p:spPr>
          <a:xfrm>
            <a:off x="8224012" y="1265404"/>
            <a:ext cx="3633747" cy="2700062"/>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dirty="0">
                <a:latin typeface="+mn-lt"/>
                <a:ea typeface="+mn-ea"/>
                <a:cs typeface="+mn-cs"/>
              </a:rPr>
              <a:t>Vision Services </a:t>
            </a:r>
          </a:p>
          <a:p>
            <a:pPr algn="ctr">
              <a:spcAft>
                <a:spcPts val="600"/>
              </a:spcAft>
            </a:pPr>
            <a:r>
              <a:rPr lang="en-US" sz="3600" dirty="0">
                <a:latin typeface="+mn-lt"/>
                <a:ea typeface="+mn-ea"/>
                <a:cs typeface="+mn-cs"/>
              </a:rPr>
              <a:t>=</a:t>
            </a:r>
            <a:r>
              <a:rPr lang="en-US" sz="3600" b="1" dirty="0">
                <a:latin typeface="+mn-lt"/>
                <a:ea typeface="+mn-ea"/>
                <a:cs typeface="+mn-cs"/>
              </a:rPr>
              <a:t> </a:t>
            </a:r>
          </a:p>
          <a:p>
            <a:pPr>
              <a:spcAft>
                <a:spcPts val="600"/>
              </a:spcAft>
            </a:pPr>
            <a:r>
              <a:rPr lang="en-US" sz="3600" dirty="0">
                <a:latin typeface="+mn-lt"/>
                <a:ea typeface="+mn-ea"/>
                <a:cs typeface="+mn-cs"/>
              </a:rPr>
              <a:t>A complex health and social care </a:t>
            </a:r>
          </a:p>
          <a:p>
            <a:pPr>
              <a:spcAft>
                <a:spcPts val="600"/>
              </a:spcAft>
            </a:pPr>
            <a:r>
              <a:rPr lang="en-US" sz="3600" dirty="0">
                <a:latin typeface="+mn-lt"/>
                <a:ea typeface="+mn-ea"/>
                <a:cs typeface="+mn-cs"/>
              </a:rPr>
              <a:t>ecosystem for people with sight problems</a:t>
            </a:r>
          </a:p>
        </p:txBody>
      </p:sp>
      <mc:AlternateContent xmlns:mc="http://schemas.openxmlformats.org/markup-compatibility/2006" xmlns:p14="http://schemas.microsoft.com/office/powerpoint/2010/main">
        <mc:Choice Requires="p14">
          <p:contentPart p14:bwMode="auto" r:id="rId3">
            <p14:nvContentPartPr>
              <p14:cNvPr id="41" name="Ink 40">
                <a:extLst>
                  <a:ext uri="{FF2B5EF4-FFF2-40B4-BE49-F238E27FC236}">
                    <a16:creationId xmlns:a16="http://schemas.microsoft.com/office/drawing/2014/main" id="{7B3BF5AA-727E-93E7-8157-C30025F30E46}"/>
                  </a:ext>
                </a:extLst>
              </p14:cNvPr>
              <p14:cNvContentPartPr/>
              <p14:nvPr/>
            </p14:nvContentPartPr>
            <p14:xfrm>
              <a:off x="11568207" y="-393614"/>
              <a:ext cx="360" cy="360"/>
            </p14:xfrm>
          </p:contentPart>
        </mc:Choice>
        <mc:Fallback xmlns="">
          <p:pic>
            <p:nvPicPr>
              <p:cNvPr id="41" name="Ink 40">
                <a:extLst>
                  <a:ext uri="{FF2B5EF4-FFF2-40B4-BE49-F238E27FC236}">
                    <a16:creationId xmlns:a16="http://schemas.microsoft.com/office/drawing/2014/main" id="{7B3BF5AA-727E-93E7-8157-C30025F30E46}"/>
                  </a:ext>
                </a:extLst>
              </p:cNvPr>
              <p:cNvPicPr/>
              <p:nvPr/>
            </p:nvPicPr>
            <p:blipFill>
              <a:blip r:embed="rId4"/>
              <a:stretch>
                <a:fillRect/>
              </a:stretch>
            </p:blipFill>
            <p:spPr>
              <a:xfrm>
                <a:off x="11559207" y="-4026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3" name="Ink 42">
                <a:extLst>
                  <a:ext uri="{FF2B5EF4-FFF2-40B4-BE49-F238E27FC236}">
                    <a16:creationId xmlns:a16="http://schemas.microsoft.com/office/drawing/2014/main" id="{3C03D6C4-9083-F9CE-DC9D-3D9A00C41ED7}"/>
                  </a:ext>
                </a:extLst>
              </p14:cNvPr>
              <p14:cNvContentPartPr/>
              <p14:nvPr/>
            </p14:nvContentPartPr>
            <p14:xfrm>
              <a:off x="11046927" y="-212894"/>
              <a:ext cx="360" cy="360"/>
            </p14:xfrm>
          </p:contentPart>
        </mc:Choice>
        <mc:Fallback xmlns="">
          <p:pic>
            <p:nvPicPr>
              <p:cNvPr id="43" name="Ink 42">
                <a:extLst>
                  <a:ext uri="{FF2B5EF4-FFF2-40B4-BE49-F238E27FC236}">
                    <a16:creationId xmlns:a16="http://schemas.microsoft.com/office/drawing/2014/main" id="{3C03D6C4-9083-F9CE-DC9D-3D9A00C41ED7}"/>
                  </a:ext>
                </a:extLst>
              </p:cNvPr>
              <p:cNvPicPr/>
              <p:nvPr/>
            </p:nvPicPr>
            <p:blipFill>
              <a:blip r:embed="rId4"/>
              <a:stretch>
                <a:fillRect/>
              </a:stretch>
            </p:blipFill>
            <p:spPr>
              <a:xfrm>
                <a:off x="11037927" y="-2218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62" name="Ink 1061">
                <a:extLst>
                  <a:ext uri="{FF2B5EF4-FFF2-40B4-BE49-F238E27FC236}">
                    <a16:creationId xmlns:a16="http://schemas.microsoft.com/office/drawing/2014/main" id="{66366102-2777-DE2B-14E9-76EB5077BAD8}"/>
                  </a:ext>
                </a:extLst>
              </p14:cNvPr>
              <p14:cNvContentPartPr/>
              <p14:nvPr/>
            </p14:nvContentPartPr>
            <p14:xfrm>
              <a:off x="3157527" y="3338506"/>
              <a:ext cx="360" cy="360"/>
            </p14:xfrm>
          </p:contentPart>
        </mc:Choice>
        <mc:Fallback xmlns="">
          <p:pic>
            <p:nvPicPr>
              <p:cNvPr id="1062" name="Ink 1061">
                <a:extLst>
                  <a:ext uri="{FF2B5EF4-FFF2-40B4-BE49-F238E27FC236}">
                    <a16:creationId xmlns:a16="http://schemas.microsoft.com/office/drawing/2014/main" id="{66366102-2777-DE2B-14E9-76EB5077BAD8}"/>
                  </a:ext>
                </a:extLst>
              </p:cNvPr>
              <p:cNvPicPr/>
              <p:nvPr/>
            </p:nvPicPr>
            <p:blipFill>
              <a:blip r:embed="rId4"/>
              <a:stretch>
                <a:fillRect/>
              </a:stretch>
            </p:blipFill>
            <p:spPr>
              <a:xfrm>
                <a:off x="3148527" y="3329506"/>
                <a:ext cx="18000" cy="18000"/>
              </a:xfrm>
              <a:prstGeom prst="rect">
                <a:avLst/>
              </a:prstGeom>
            </p:spPr>
          </p:pic>
        </mc:Fallback>
      </mc:AlternateContent>
    </p:spTree>
    <p:extLst>
      <p:ext uri="{BB962C8B-B14F-4D97-AF65-F5344CB8AC3E}">
        <p14:creationId xmlns:p14="http://schemas.microsoft.com/office/powerpoint/2010/main" val="354420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DA14A-BCC4-76FC-A4EB-E9BE8F6B0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25701-3B0A-44ED-3802-E6561ED2CAAD}"/>
              </a:ext>
            </a:extLst>
          </p:cNvPr>
          <p:cNvSpPr>
            <a:spLocks noGrp="1"/>
          </p:cNvSpPr>
          <p:nvPr>
            <p:ph type="title"/>
          </p:nvPr>
        </p:nvSpPr>
        <p:spPr>
          <a:xfrm>
            <a:off x="2736625" y="495089"/>
            <a:ext cx="7099191" cy="488331"/>
          </a:xfrm>
        </p:spPr>
        <p:txBody>
          <a:bodyPr anchor="b">
            <a:normAutofit fontScale="90000"/>
          </a:bodyPr>
          <a:lstStyle/>
          <a:p>
            <a:r>
              <a:rPr lang="en-GB" sz="4100">
                <a:solidFill>
                  <a:schemeClr val="bg1"/>
                </a:solidFill>
              </a:rPr>
              <a:t>Centre for Vision Services Research</a:t>
            </a:r>
          </a:p>
        </p:txBody>
      </p:sp>
      <p:sp>
        <p:nvSpPr>
          <p:cNvPr id="6" name="TextBox 5">
            <a:extLst>
              <a:ext uri="{FF2B5EF4-FFF2-40B4-BE49-F238E27FC236}">
                <a16:creationId xmlns:a16="http://schemas.microsoft.com/office/drawing/2014/main" id="{B0882BEC-99CC-758F-F31D-7AA5B8B7C713}"/>
              </a:ext>
            </a:extLst>
          </p:cNvPr>
          <p:cNvSpPr txBox="1"/>
          <p:nvPr/>
        </p:nvSpPr>
        <p:spPr>
          <a:xfrm>
            <a:off x="210013" y="495089"/>
            <a:ext cx="11771973" cy="4107919"/>
          </a:xfrm>
          <a:prstGeom prst="rect">
            <a:avLst/>
          </a:prstGeom>
          <a:noFill/>
        </p:spPr>
        <p:txBody>
          <a:bodyPr wrap="square" lIns="121920" tIns="60960" rIns="121920" bIns="60960" anchor="t">
            <a:spAutoFit/>
          </a:bodyPr>
          <a:lstStyle/>
          <a:p>
            <a:pPr algn="ctr">
              <a:lnSpc>
                <a:spcPct val="107000"/>
              </a:lnSpc>
              <a:spcAft>
                <a:spcPts val="1067"/>
              </a:spcAft>
            </a:pPr>
            <a:endParaRPr lang="en-GB" sz="2400" spc="100" dirty="0">
              <a:solidFill>
                <a:srgbClr val="595959"/>
              </a:solidFill>
              <a:latin typeface="Aptos" panose="020B0004020202020204" pitchFamily="34" charset="0"/>
              <a:ea typeface="Yu Gothic Light" panose="020B0300000000000000" pitchFamily="34" charset="-128"/>
              <a:cs typeface="Times New Roman" panose="02020603050405020304" pitchFamily="18" charset="0"/>
            </a:endParaRPr>
          </a:p>
          <a:p>
            <a:pPr algn="ctr">
              <a:lnSpc>
                <a:spcPct val="107000"/>
              </a:lnSpc>
              <a:spcBef>
                <a:spcPts val="2400"/>
              </a:spcBef>
              <a:spcAft>
                <a:spcPts val="533"/>
              </a:spcAft>
            </a:pPr>
            <a:endParaRPr lang="en-GB" sz="3600" b="1" kern="0" dirty="0">
              <a:solidFill>
                <a:srgbClr val="0F4761"/>
              </a:solidFill>
              <a:latin typeface="Aptos Display" panose="020B0004020202020204" pitchFamily="34" charset="0"/>
              <a:ea typeface="Yu Gothic Light" panose="020B0300000000000000" pitchFamily="34" charset="-128"/>
              <a:cs typeface="Times New Roman" panose="02020603050405020304" pitchFamily="18" charset="0"/>
            </a:endParaRPr>
          </a:p>
          <a:p>
            <a:pPr algn="ctr">
              <a:lnSpc>
                <a:spcPct val="107000"/>
              </a:lnSpc>
              <a:spcAft>
                <a:spcPts val="1067"/>
              </a:spcAft>
            </a:pPr>
            <a:r>
              <a:rPr lang="en-GB" sz="3600" dirty="0">
                <a:latin typeface="Aptos"/>
                <a:ea typeface="Aptos" panose="020B0004020202020204" pitchFamily="34" charset="0"/>
                <a:cs typeface="Aptos" panose="020B0004020202020204" pitchFamily="34" charset="0"/>
              </a:rPr>
              <a:t>The Centre for Vision Services Research employs </a:t>
            </a:r>
            <a:r>
              <a:rPr lang="en-GB" sz="3600" b="1" dirty="0">
                <a:latin typeface="Aptos"/>
                <a:ea typeface="Aptos" panose="020B0004020202020204" pitchFamily="34" charset="0"/>
                <a:cs typeface="Aptos" panose="020B0004020202020204" pitchFamily="34" charset="0"/>
              </a:rPr>
              <a:t>robust research methods to inform and optimise services for individuals with sight problems. </a:t>
            </a:r>
            <a:endParaRPr lang="en-GB" sz="3600" b="1" dirty="0">
              <a:latin typeface="Aptos"/>
              <a:ea typeface="Aptos" panose="020B0004020202020204" pitchFamily="34" charset="0"/>
              <a:cs typeface="Arial" panose="020B0604020202020204" pitchFamily="34" charset="0"/>
            </a:endParaRPr>
          </a:p>
          <a:p>
            <a:pPr algn="ctr">
              <a:lnSpc>
                <a:spcPct val="150000"/>
              </a:lnSpc>
            </a:pPr>
            <a:endParaRPr lang="en-GB" sz="1467" dirty="0">
              <a:latin typeface="Calibri" panose="020F0502020204030204" pitchFamily="34" charset="0"/>
              <a:ea typeface="Times New Roman" panose="02020603050405020304" pitchFamily="18" charset="0"/>
              <a:cs typeface="Calibri" panose="020F0502020204030204" pitchFamily="34" charset="0"/>
            </a:endParaRPr>
          </a:p>
          <a:p>
            <a:pPr algn="ctr"/>
            <a:endParaRPr lang="en-GB" sz="14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13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EF9D03-3817-D871-012C-9DBA3ED7C440}"/>
              </a:ext>
            </a:extLst>
          </p:cNvPr>
          <p:cNvSpPr>
            <a:spLocks noGrp="1"/>
          </p:cNvSpPr>
          <p:nvPr>
            <p:ph idx="1"/>
          </p:nvPr>
        </p:nvSpPr>
        <p:spPr>
          <a:xfrm>
            <a:off x="319469" y="492188"/>
            <a:ext cx="11701461" cy="5873623"/>
          </a:xfrm>
        </p:spPr>
        <p:txBody>
          <a:bodyPr>
            <a:normAutofit fontScale="85000" lnSpcReduction="20000"/>
          </a:bodyPr>
          <a:lstStyle/>
          <a:p>
            <a:r>
              <a:rPr lang="en-GB" sz="4200" b="1" dirty="0"/>
              <a:t>What elements of vision service do we most need to make better?</a:t>
            </a:r>
          </a:p>
          <a:p>
            <a:endParaRPr lang="en-GB" dirty="0"/>
          </a:p>
          <a:p>
            <a:r>
              <a:rPr lang="en-GB" sz="4200" b="1" dirty="0"/>
              <a:t>What ideas are there to make vision services better?</a:t>
            </a:r>
          </a:p>
          <a:p>
            <a:endParaRPr lang="en-GB" dirty="0"/>
          </a:p>
          <a:p>
            <a:r>
              <a:rPr lang="en-GB" sz="4100" b="1" dirty="0"/>
              <a:t>When we try those ideas do they make things better? How?</a:t>
            </a:r>
          </a:p>
          <a:p>
            <a:pPr lvl="1"/>
            <a:r>
              <a:rPr lang="en-GB" sz="3400" dirty="0"/>
              <a:t>Reduce the waiting times</a:t>
            </a:r>
          </a:p>
          <a:p>
            <a:pPr lvl="1"/>
            <a:r>
              <a:rPr lang="en-GB" sz="3400" dirty="0"/>
              <a:t>Make services easier to access</a:t>
            </a:r>
          </a:p>
          <a:p>
            <a:pPr lvl="1"/>
            <a:r>
              <a:rPr lang="en-GB" sz="3400" dirty="0"/>
              <a:t>Enable more people to benefit from the service</a:t>
            </a:r>
          </a:p>
          <a:p>
            <a:pPr lvl="1"/>
            <a:r>
              <a:rPr lang="en-GB" sz="3400" dirty="0"/>
              <a:t>Enable more people to read, cook for themselves or garden</a:t>
            </a:r>
          </a:p>
          <a:p>
            <a:pPr lvl="1"/>
            <a:r>
              <a:rPr lang="en-GB" sz="3400" dirty="0"/>
              <a:t>Reduce the cost</a:t>
            </a:r>
          </a:p>
          <a:p>
            <a:pPr lvl="1"/>
            <a:r>
              <a:rPr lang="en-GB" sz="3400" dirty="0"/>
              <a:t>Enable them to be available to everyone in all parts of the country</a:t>
            </a:r>
          </a:p>
          <a:p>
            <a:pPr lvl="1"/>
            <a:r>
              <a:rPr lang="en-GB" sz="3400" dirty="0"/>
              <a:t>Ensure people are better informed</a:t>
            </a:r>
          </a:p>
          <a:p>
            <a:pPr lvl="1"/>
            <a:endParaRPr lang="en-GB" dirty="0"/>
          </a:p>
        </p:txBody>
      </p:sp>
    </p:spTree>
    <p:extLst>
      <p:ext uri="{BB962C8B-B14F-4D97-AF65-F5344CB8AC3E}">
        <p14:creationId xmlns:p14="http://schemas.microsoft.com/office/powerpoint/2010/main" val="1535094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3A483-7B6F-694D-304C-F2375A1FF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7E635-D849-FDF0-9043-EB28479C9CE2}"/>
              </a:ext>
            </a:extLst>
          </p:cNvPr>
          <p:cNvSpPr>
            <a:spLocks noGrp="1"/>
          </p:cNvSpPr>
          <p:nvPr>
            <p:ph type="title"/>
          </p:nvPr>
        </p:nvSpPr>
        <p:spPr>
          <a:xfrm>
            <a:off x="4403437" y="2279363"/>
            <a:ext cx="605589" cy="538162"/>
          </a:xfrm>
          <a:solidFill>
            <a:schemeClr val="accent4"/>
          </a:solidFill>
          <a:ln>
            <a:solidFill>
              <a:schemeClr val="accent1"/>
            </a:solidFill>
          </a:ln>
        </p:spPr>
        <p:txBody>
          <a:bodyPr>
            <a:normAutofit/>
          </a:bodyPr>
          <a:lstStyle/>
          <a:p>
            <a:pPr algn="ctr"/>
            <a:r>
              <a:rPr lang="en-GB" sz="1200" dirty="0">
                <a:latin typeface="+mn-lt"/>
              </a:rPr>
              <a:t>Sight Test</a:t>
            </a:r>
          </a:p>
        </p:txBody>
      </p:sp>
      <p:sp>
        <p:nvSpPr>
          <p:cNvPr id="4" name="Oval 3">
            <a:extLst>
              <a:ext uri="{FF2B5EF4-FFF2-40B4-BE49-F238E27FC236}">
                <a16:creationId xmlns:a16="http://schemas.microsoft.com/office/drawing/2014/main" id="{539FD695-6C41-5378-392C-DCD569226E43}"/>
              </a:ext>
            </a:extLst>
          </p:cNvPr>
          <p:cNvSpPr/>
          <p:nvPr/>
        </p:nvSpPr>
        <p:spPr>
          <a:xfrm>
            <a:off x="3619695" y="463870"/>
            <a:ext cx="6455664" cy="615391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924A68CE-87F1-C5B3-C74C-88982438DEEC}"/>
              </a:ext>
            </a:extLst>
          </p:cNvPr>
          <p:cNvSpPr txBox="1">
            <a:spLocks/>
          </p:cNvSpPr>
          <p:nvPr/>
        </p:nvSpPr>
        <p:spPr>
          <a:xfrm>
            <a:off x="8432993" y="3441591"/>
            <a:ext cx="605589" cy="538162"/>
          </a:xfrm>
          <a:prstGeom prst="rect">
            <a:avLst/>
          </a:prstGeom>
          <a:solidFill>
            <a:srgbClr val="00B0F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Low Vision</a:t>
            </a:r>
          </a:p>
        </p:txBody>
      </p:sp>
      <p:sp>
        <p:nvSpPr>
          <p:cNvPr id="7" name="Title 1">
            <a:extLst>
              <a:ext uri="{FF2B5EF4-FFF2-40B4-BE49-F238E27FC236}">
                <a16:creationId xmlns:a16="http://schemas.microsoft.com/office/drawing/2014/main" id="{82D005F0-4E43-9601-717D-789FDFD59957}"/>
              </a:ext>
            </a:extLst>
          </p:cNvPr>
          <p:cNvSpPr txBox="1">
            <a:spLocks/>
          </p:cNvSpPr>
          <p:nvPr/>
        </p:nvSpPr>
        <p:spPr>
          <a:xfrm>
            <a:off x="7106130" y="1612536"/>
            <a:ext cx="685192" cy="538162"/>
          </a:xfrm>
          <a:prstGeom prst="rect">
            <a:avLst/>
          </a:prstGeom>
          <a:solidFill>
            <a:srgbClr val="00B0F0"/>
          </a:solidFill>
          <a:ln>
            <a:solidFill>
              <a:schemeClr val="accent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Med Ret Filtering</a:t>
            </a:r>
          </a:p>
        </p:txBody>
      </p:sp>
      <p:sp>
        <p:nvSpPr>
          <p:cNvPr id="8" name="Title 1">
            <a:extLst>
              <a:ext uri="{FF2B5EF4-FFF2-40B4-BE49-F238E27FC236}">
                <a16:creationId xmlns:a16="http://schemas.microsoft.com/office/drawing/2014/main" id="{48CC9E98-9673-189D-C16B-D89C37A1AF27}"/>
              </a:ext>
            </a:extLst>
          </p:cNvPr>
          <p:cNvSpPr txBox="1">
            <a:spLocks/>
          </p:cNvSpPr>
          <p:nvPr/>
        </p:nvSpPr>
        <p:spPr>
          <a:xfrm>
            <a:off x="6218528" y="5777861"/>
            <a:ext cx="873298" cy="538162"/>
          </a:xfrm>
          <a:prstGeom prst="rect">
            <a:avLst/>
          </a:prstGeom>
          <a:solidFill>
            <a:srgbClr val="00B0F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Med Ret </a:t>
            </a:r>
            <a:r>
              <a:rPr lang="en-GB" sz="1200" dirty="0" err="1">
                <a:latin typeface="+mn-lt"/>
              </a:rPr>
              <a:t>Monitring</a:t>
            </a:r>
            <a:endParaRPr lang="en-GB" sz="1200" dirty="0">
              <a:latin typeface="+mn-lt"/>
            </a:endParaRPr>
          </a:p>
        </p:txBody>
      </p:sp>
      <p:sp>
        <p:nvSpPr>
          <p:cNvPr id="10" name="Title 1">
            <a:extLst>
              <a:ext uri="{FF2B5EF4-FFF2-40B4-BE49-F238E27FC236}">
                <a16:creationId xmlns:a16="http://schemas.microsoft.com/office/drawing/2014/main" id="{F93C83B4-AAD8-5293-548B-1501CBC7DFBE}"/>
              </a:ext>
            </a:extLst>
          </p:cNvPr>
          <p:cNvSpPr txBox="1">
            <a:spLocks/>
          </p:cNvSpPr>
          <p:nvPr/>
        </p:nvSpPr>
        <p:spPr>
          <a:xfrm>
            <a:off x="4403436" y="4194444"/>
            <a:ext cx="982951" cy="538162"/>
          </a:xfrm>
          <a:prstGeom prst="rect">
            <a:avLst/>
          </a:prstGeom>
          <a:solidFill>
            <a:srgbClr val="00B0F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dirty="0">
                <a:latin typeface="+mn-lt"/>
              </a:rPr>
              <a:t>Glaucoma</a:t>
            </a:r>
          </a:p>
          <a:p>
            <a:pPr algn="ctr"/>
            <a:r>
              <a:rPr lang="en-GB" sz="1200" dirty="0">
                <a:latin typeface="+mn-lt"/>
              </a:rPr>
              <a:t>Monitoring</a:t>
            </a:r>
          </a:p>
        </p:txBody>
      </p:sp>
      <p:sp>
        <p:nvSpPr>
          <p:cNvPr id="11" name="Title 1">
            <a:extLst>
              <a:ext uri="{FF2B5EF4-FFF2-40B4-BE49-F238E27FC236}">
                <a16:creationId xmlns:a16="http://schemas.microsoft.com/office/drawing/2014/main" id="{A6D5A523-7D84-E274-E71C-338D22E6D068}"/>
              </a:ext>
            </a:extLst>
          </p:cNvPr>
          <p:cNvSpPr txBox="1">
            <a:spLocks/>
          </p:cNvSpPr>
          <p:nvPr/>
        </p:nvSpPr>
        <p:spPr>
          <a:xfrm>
            <a:off x="5659351" y="1365406"/>
            <a:ext cx="873298" cy="538162"/>
          </a:xfrm>
          <a:prstGeom prst="rect">
            <a:avLst/>
          </a:prstGeom>
          <a:solidFill>
            <a:schemeClr val="accent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dirty="0">
                <a:latin typeface="+mn-lt"/>
              </a:rPr>
              <a:t>Glaucoma</a:t>
            </a:r>
          </a:p>
          <a:p>
            <a:pPr algn="ctr"/>
            <a:r>
              <a:rPr lang="en-GB" sz="1200" dirty="0">
                <a:latin typeface="+mn-lt"/>
              </a:rPr>
              <a:t>Filtering</a:t>
            </a:r>
          </a:p>
        </p:txBody>
      </p:sp>
      <p:sp>
        <p:nvSpPr>
          <p:cNvPr id="12" name="Title 1">
            <a:extLst>
              <a:ext uri="{FF2B5EF4-FFF2-40B4-BE49-F238E27FC236}">
                <a16:creationId xmlns:a16="http://schemas.microsoft.com/office/drawing/2014/main" id="{5D322A0D-3D41-B102-E038-37EAE6BCAC2E}"/>
              </a:ext>
            </a:extLst>
          </p:cNvPr>
          <p:cNvSpPr txBox="1">
            <a:spLocks/>
          </p:cNvSpPr>
          <p:nvPr/>
        </p:nvSpPr>
        <p:spPr>
          <a:xfrm>
            <a:off x="7777018" y="4954432"/>
            <a:ext cx="873298" cy="538162"/>
          </a:xfrm>
          <a:prstGeom prst="rect">
            <a:avLst/>
          </a:prstGeom>
          <a:solidFill>
            <a:srgbClr val="00B0F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Diabetic Screening</a:t>
            </a:r>
          </a:p>
        </p:txBody>
      </p:sp>
      <p:sp>
        <p:nvSpPr>
          <p:cNvPr id="13" name="Title 1">
            <a:extLst>
              <a:ext uri="{FF2B5EF4-FFF2-40B4-BE49-F238E27FC236}">
                <a16:creationId xmlns:a16="http://schemas.microsoft.com/office/drawing/2014/main" id="{5D8DA07F-BE25-DCA8-4BE8-9C827C52607E}"/>
              </a:ext>
            </a:extLst>
          </p:cNvPr>
          <p:cNvSpPr txBox="1">
            <a:spLocks/>
          </p:cNvSpPr>
          <p:nvPr/>
        </p:nvSpPr>
        <p:spPr>
          <a:xfrm>
            <a:off x="5420037" y="2951663"/>
            <a:ext cx="873298" cy="538162"/>
          </a:xfrm>
          <a:prstGeom prst="rect">
            <a:avLst/>
          </a:prstGeom>
          <a:solidFill>
            <a:srgbClr val="00B0F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Acute eye care</a:t>
            </a:r>
          </a:p>
        </p:txBody>
      </p:sp>
      <p:sp>
        <p:nvSpPr>
          <p:cNvPr id="16" name="Title 1">
            <a:extLst>
              <a:ext uri="{FF2B5EF4-FFF2-40B4-BE49-F238E27FC236}">
                <a16:creationId xmlns:a16="http://schemas.microsoft.com/office/drawing/2014/main" id="{70183FD0-E878-8218-A1B0-5B6060D0658E}"/>
              </a:ext>
            </a:extLst>
          </p:cNvPr>
          <p:cNvSpPr txBox="1">
            <a:spLocks/>
          </p:cNvSpPr>
          <p:nvPr/>
        </p:nvSpPr>
        <p:spPr>
          <a:xfrm>
            <a:off x="9217707" y="2817525"/>
            <a:ext cx="605589" cy="407201"/>
          </a:xfrm>
          <a:prstGeom prst="rect">
            <a:avLst/>
          </a:prstGeom>
          <a:solidFill>
            <a:srgbClr val="00B0F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CVI</a:t>
            </a:r>
          </a:p>
        </p:txBody>
      </p:sp>
      <p:sp>
        <p:nvSpPr>
          <p:cNvPr id="17" name="Title 1">
            <a:extLst>
              <a:ext uri="{FF2B5EF4-FFF2-40B4-BE49-F238E27FC236}">
                <a16:creationId xmlns:a16="http://schemas.microsoft.com/office/drawing/2014/main" id="{12537CB2-429B-2D31-3708-E820EF0AF301}"/>
              </a:ext>
            </a:extLst>
          </p:cNvPr>
          <p:cNvSpPr txBox="1">
            <a:spLocks/>
          </p:cNvSpPr>
          <p:nvPr/>
        </p:nvSpPr>
        <p:spPr>
          <a:xfrm>
            <a:off x="4706231" y="1435464"/>
            <a:ext cx="873298" cy="538162"/>
          </a:xfrm>
          <a:prstGeom prst="rect">
            <a:avLst/>
          </a:prstGeom>
          <a:solidFill>
            <a:schemeClr val="accent2"/>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Paediatric clinic</a:t>
            </a:r>
          </a:p>
        </p:txBody>
      </p:sp>
      <p:sp>
        <p:nvSpPr>
          <p:cNvPr id="18" name="Title 1">
            <a:extLst>
              <a:ext uri="{FF2B5EF4-FFF2-40B4-BE49-F238E27FC236}">
                <a16:creationId xmlns:a16="http://schemas.microsoft.com/office/drawing/2014/main" id="{4B72D560-38D1-A69F-954A-1124CC77D4F8}"/>
              </a:ext>
            </a:extLst>
          </p:cNvPr>
          <p:cNvSpPr txBox="1">
            <a:spLocks/>
          </p:cNvSpPr>
          <p:nvPr/>
        </p:nvSpPr>
        <p:spPr>
          <a:xfrm>
            <a:off x="7907580" y="4091361"/>
            <a:ext cx="873298" cy="538162"/>
          </a:xfrm>
          <a:prstGeom prst="rect">
            <a:avLst/>
          </a:prstGeom>
          <a:solidFill>
            <a:schemeClr val="accent2"/>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Corneal clinic</a:t>
            </a:r>
          </a:p>
        </p:txBody>
      </p:sp>
      <p:sp>
        <p:nvSpPr>
          <p:cNvPr id="19" name="Title 1">
            <a:extLst>
              <a:ext uri="{FF2B5EF4-FFF2-40B4-BE49-F238E27FC236}">
                <a16:creationId xmlns:a16="http://schemas.microsoft.com/office/drawing/2014/main" id="{D20563A9-1691-CC88-6F20-46C23DB18941}"/>
              </a:ext>
            </a:extLst>
          </p:cNvPr>
          <p:cNvSpPr txBox="1">
            <a:spLocks/>
          </p:cNvSpPr>
          <p:nvPr/>
        </p:nvSpPr>
        <p:spPr>
          <a:xfrm>
            <a:off x="7287061" y="5619264"/>
            <a:ext cx="873298" cy="538162"/>
          </a:xfrm>
          <a:prstGeom prst="rect">
            <a:avLst/>
          </a:prstGeom>
          <a:solidFill>
            <a:schemeClr val="accent2"/>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CVI</a:t>
            </a:r>
          </a:p>
        </p:txBody>
      </p:sp>
      <p:sp>
        <p:nvSpPr>
          <p:cNvPr id="20" name="Title 1">
            <a:extLst>
              <a:ext uri="{FF2B5EF4-FFF2-40B4-BE49-F238E27FC236}">
                <a16:creationId xmlns:a16="http://schemas.microsoft.com/office/drawing/2014/main" id="{5E7E94BD-0F19-D944-B996-FFD2C1819626}"/>
              </a:ext>
            </a:extLst>
          </p:cNvPr>
          <p:cNvSpPr txBox="1">
            <a:spLocks/>
          </p:cNvSpPr>
          <p:nvPr/>
        </p:nvSpPr>
        <p:spPr>
          <a:xfrm>
            <a:off x="4024109" y="3429000"/>
            <a:ext cx="873298" cy="538162"/>
          </a:xfrm>
          <a:prstGeom prst="rect">
            <a:avLst/>
          </a:prstGeom>
          <a:solidFill>
            <a:schemeClr val="accent2"/>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ECLOs</a:t>
            </a:r>
          </a:p>
        </p:txBody>
      </p:sp>
      <p:sp>
        <p:nvSpPr>
          <p:cNvPr id="21" name="Title 1">
            <a:extLst>
              <a:ext uri="{FF2B5EF4-FFF2-40B4-BE49-F238E27FC236}">
                <a16:creationId xmlns:a16="http://schemas.microsoft.com/office/drawing/2014/main" id="{967EDE16-9653-D331-235C-FA864B30F60E}"/>
              </a:ext>
            </a:extLst>
          </p:cNvPr>
          <p:cNvSpPr txBox="1">
            <a:spLocks/>
          </p:cNvSpPr>
          <p:nvPr/>
        </p:nvSpPr>
        <p:spPr>
          <a:xfrm>
            <a:off x="5263150" y="5098304"/>
            <a:ext cx="873298" cy="538162"/>
          </a:xfrm>
          <a:prstGeom prst="rect">
            <a:avLst/>
          </a:prstGeom>
          <a:solidFill>
            <a:schemeClr val="accent2"/>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Glaucoma Surgery</a:t>
            </a:r>
          </a:p>
        </p:txBody>
      </p:sp>
      <p:sp>
        <p:nvSpPr>
          <p:cNvPr id="22" name="Title 1">
            <a:extLst>
              <a:ext uri="{FF2B5EF4-FFF2-40B4-BE49-F238E27FC236}">
                <a16:creationId xmlns:a16="http://schemas.microsoft.com/office/drawing/2014/main" id="{419D4337-5994-F8FE-5D11-EBF6E644C087}"/>
              </a:ext>
            </a:extLst>
          </p:cNvPr>
          <p:cNvSpPr txBox="1">
            <a:spLocks/>
          </p:cNvSpPr>
          <p:nvPr/>
        </p:nvSpPr>
        <p:spPr>
          <a:xfrm>
            <a:off x="9112834" y="3661840"/>
            <a:ext cx="873298" cy="538162"/>
          </a:xfrm>
          <a:prstGeom prst="rect">
            <a:avLst/>
          </a:prstGeom>
          <a:solidFill>
            <a:schemeClr val="accent2"/>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Cataract Operation</a:t>
            </a:r>
          </a:p>
        </p:txBody>
      </p:sp>
      <p:sp>
        <p:nvSpPr>
          <p:cNvPr id="23" name="Title 1">
            <a:extLst>
              <a:ext uri="{FF2B5EF4-FFF2-40B4-BE49-F238E27FC236}">
                <a16:creationId xmlns:a16="http://schemas.microsoft.com/office/drawing/2014/main" id="{6FD9BCF7-C4C9-D65B-C42A-B30A8B393982}"/>
              </a:ext>
            </a:extLst>
          </p:cNvPr>
          <p:cNvSpPr txBox="1">
            <a:spLocks/>
          </p:cNvSpPr>
          <p:nvPr/>
        </p:nvSpPr>
        <p:spPr>
          <a:xfrm>
            <a:off x="5342200" y="2267930"/>
            <a:ext cx="1028972" cy="538162"/>
          </a:xfrm>
          <a:prstGeom prst="rect">
            <a:avLst/>
          </a:prstGeom>
          <a:solidFill>
            <a:schemeClr val="accent2"/>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Cataract Assessment clinic</a:t>
            </a:r>
          </a:p>
        </p:txBody>
      </p:sp>
      <p:sp>
        <p:nvSpPr>
          <p:cNvPr id="24" name="Title 1">
            <a:extLst>
              <a:ext uri="{FF2B5EF4-FFF2-40B4-BE49-F238E27FC236}">
                <a16:creationId xmlns:a16="http://schemas.microsoft.com/office/drawing/2014/main" id="{EEA78CA6-5F2D-D422-72FF-E4EA84EB1708}"/>
              </a:ext>
            </a:extLst>
          </p:cNvPr>
          <p:cNvSpPr txBox="1">
            <a:spLocks/>
          </p:cNvSpPr>
          <p:nvPr/>
        </p:nvSpPr>
        <p:spPr>
          <a:xfrm>
            <a:off x="8094117" y="1767984"/>
            <a:ext cx="873298" cy="538162"/>
          </a:xfrm>
          <a:prstGeom prst="rect">
            <a:avLst/>
          </a:prstGeom>
          <a:solidFill>
            <a:schemeClr val="accent2"/>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Glaucoma Clinic</a:t>
            </a:r>
          </a:p>
        </p:txBody>
      </p:sp>
      <p:sp>
        <p:nvSpPr>
          <p:cNvPr id="25" name="Title 1">
            <a:extLst>
              <a:ext uri="{FF2B5EF4-FFF2-40B4-BE49-F238E27FC236}">
                <a16:creationId xmlns:a16="http://schemas.microsoft.com/office/drawing/2014/main" id="{0BA624D8-F32D-D962-201F-40B9E79BE2D7}"/>
              </a:ext>
            </a:extLst>
          </p:cNvPr>
          <p:cNvSpPr txBox="1">
            <a:spLocks/>
          </p:cNvSpPr>
          <p:nvPr/>
        </p:nvSpPr>
        <p:spPr>
          <a:xfrm>
            <a:off x="6599817" y="773675"/>
            <a:ext cx="873298" cy="538162"/>
          </a:xfrm>
          <a:prstGeom prst="rect">
            <a:avLst/>
          </a:prstGeom>
          <a:solidFill>
            <a:schemeClr val="accent2"/>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Diabetic Clinic</a:t>
            </a:r>
          </a:p>
        </p:txBody>
      </p:sp>
      <p:sp>
        <p:nvSpPr>
          <p:cNvPr id="26" name="Title 1">
            <a:extLst>
              <a:ext uri="{FF2B5EF4-FFF2-40B4-BE49-F238E27FC236}">
                <a16:creationId xmlns:a16="http://schemas.microsoft.com/office/drawing/2014/main" id="{6C29A143-7B7F-26B2-BCAC-ED3C2A7AA7B7}"/>
              </a:ext>
            </a:extLst>
          </p:cNvPr>
          <p:cNvSpPr txBox="1">
            <a:spLocks/>
          </p:cNvSpPr>
          <p:nvPr/>
        </p:nvSpPr>
        <p:spPr>
          <a:xfrm>
            <a:off x="7611111" y="2895393"/>
            <a:ext cx="787826" cy="538162"/>
          </a:xfrm>
          <a:prstGeom prst="rect">
            <a:avLst/>
          </a:prstGeom>
          <a:solidFill>
            <a:schemeClr val="accent2"/>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Eye Casualty</a:t>
            </a:r>
          </a:p>
        </p:txBody>
      </p:sp>
      <p:sp>
        <p:nvSpPr>
          <p:cNvPr id="27" name="Title 1">
            <a:extLst>
              <a:ext uri="{FF2B5EF4-FFF2-40B4-BE49-F238E27FC236}">
                <a16:creationId xmlns:a16="http://schemas.microsoft.com/office/drawing/2014/main" id="{3C9A9A3C-3D7C-9AFB-DBD7-09D6D9D0B50F}"/>
              </a:ext>
            </a:extLst>
          </p:cNvPr>
          <p:cNvSpPr txBox="1">
            <a:spLocks/>
          </p:cNvSpPr>
          <p:nvPr/>
        </p:nvSpPr>
        <p:spPr>
          <a:xfrm>
            <a:off x="5479476" y="4153708"/>
            <a:ext cx="873298" cy="538162"/>
          </a:xfrm>
          <a:prstGeom prst="rect">
            <a:avLst/>
          </a:prstGeom>
          <a:solidFill>
            <a:schemeClr val="accent2"/>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err="1">
                <a:latin typeface="+mn-lt"/>
              </a:rPr>
              <a:t>Vitreo</a:t>
            </a:r>
            <a:r>
              <a:rPr lang="en-GB" sz="1200" dirty="0">
                <a:latin typeface="+mn-lt"/>
              </a:rPr>
              <a:t>-retinal clinic</a:t>
            </a:r>
          </a:p>
        </p:txBody>
      </p:sp>
      <p:sp>
        <p:nvSpPr>
          <p:cNvPr id="28" name="Title 1">
            <a:extLst>
              <a:ext uri="{FF2B5EF4-FFF2-40B4-BE49-F238E27FC236}">
                <a16:creationId xmlns:a16="http://schemas.microsoft.com/office/drawing/2014/main" id="{CC37CA5C-C040-542C-F988-A7301A50EAF1}"/>
              </a:ext>
            </a:extLst>
          </p:cNvPr>
          <p:cNvSpPr txBox="1">
            <a:spLocks/>
          </p:cNvSpPr>
          <p:nvPr/>
        </p:nvSpPr>
        <p:spPr>
          <a:xfrm>
            <a:off x="8398937" y="2468277"/>
            <a:ext cx="787826" cy="440034"/>
          </a:xfrm>
          <a:prstGeom prst="rect">
            <a:avLst/>
          </a:prstGeom>
          <a:solidFill>
            <a:srgbClr val="00B05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Mobility training</a:t>
            </a:r>
          </a:p>
        </p:txBody>
      </p:sp>
      <p:sp>
        <p:nvSpPr>
          <p:cNvPr id="29" name="Title 1">
            <a:extLst>
              <a:ext uri="{FF2B5EF4-FFF2-40B4-BE49-F238E27FC236}">
                <a16:creationId xmlns:a16="http://schemas.microsoft.com/office/drawing/2014/main" id="{F211179E-4A65-DAFD-6775-F9E0A71C0086}"/>
              </a:ext>
            </a:extLst>
          </p:cNvPr>
          <p:cNvSpPr txBox="1">
            <a:spLocks/>
          </p:cNvSpPr>
          <p:nvPr/>
        </p:nvSpPr>
        <p:spPr>
          <a:xfrm>
            <a:off x="7662086" y="1003779"/>
            <a:ext cx="873298" cy="538162"/>
          </a:xfrm>
          <a:prstGeom prst="rect">
            <a:avLst/>
          </a:prstGeom>
          <a:solidFill>
            <a:srgbClr val="00B05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Care and Repair</a:t>
            </a:r>
          </a:p>
        </p:txBody>
      </p:sp>
      <p:sp>
        <p:nvSpPr>
          <p:cNvPr id="30" name="Title 1">
            <a:extLst>
              <a:ext uri="{FF2B5EF4-FFF2-40B4-BE49-F238E27FC236}">
                <a16:creationId xmlns:a16="http://schemas.microsoft.com/office/drawing/2014/main" id="{0272E80D-0602-C299-09AF-4B74915B9955}"/>
              </a:ext>
            </a:extLst>
          </p:cNvPr>
          <p:cNvSpPr txBox="1">
            <a:spLocks/>
          </p:cNvSpPr>
          <p:nvPr/>
        </p:nvSpPr>
        <p:spPr>
          <a:xfrm>
            <a:off x="6839127" y="4336407"/>
            <a:ext cx="873298" cy="538162"/>
          </a:xfrm>
          <a:prstGeom prst="rect">
            <a:avLst/>
          </a:prstGeom>
          <a:solidFill>
            <a:srgbClr val="00B05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Care and Repair</a:t>
            </a:r>
          </a:p>
        </p:txBody>
      </p:sp>
      <p:sp>
        <p:nvSpPr>
          <p:cNvPr id="31" name="Title 1">
            <a:extLst>
              <a:ext uri="{FF2B5EF4-FFF2-40B4-BE49-F238E27FC236}">
                <a16:creationId xmlns:a16="http://schemas.microsoft.com/office/drawing/2014/main" id="{61834F6D-2EF8-2FCE-52A4-768CAE35517A}"/>
              </a:ext>
            </a:extLst>
          </p:cNvPr>
          <p:cNvSpPr txBox="1">
            <a:spLocks/>
          </p:cNvSpPr>
          <p:nvPr/>
        </p:nvSpPr>
        <p:spPr>
          <a:xfrm>
            <a:off x="6327946" y="5006322"/>
            <a:ext cx="873298" cy="538162"/>
          </a:xfrm>
          <a:prstGeom prst="rect">
            <a:avLst/>
          </a:prstGeom>
          <a:solidFill>
            <a:srgbClr val="00B050"/>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Daily Living skills</a:t>
            </a:r>
          </a:p>
        </p:txBody>
      </p:sp>
      <p:sp>
        <p:nvSpPr>
          <p:cNvPr id="32" name="Title 1">
            <a:extLst>
              <a:ext uri="{FF2B5EF4-FFF2-40B4-BE49-F238E27FC236}">
                <a16:creationId xmlns:a16="http://schemas.microsoft.com/office/drawing/2014/main" id="{393E3189-59DA-6BDE-4B3A-3B3C5336DDB9}"/>
              </a:ext>
            </a:extLst>
          </p:cNvPr>
          <p:cNvSpPr txBox="1">
            <a:spLocks/>
          </p:cNvSpPr>
          <p:nvPr/>
        </p:nvSpPr>
        <p:spPr>
          <a:xfrm>
            <a:off x="5456212" y="800589"/>
            <a:ext cx="1028972" cy="507990"/>
          </a:xfrm>
          <a:prstGeom prst="rect">
            <a:avLst/>
          </a:prstGeom>
          <a:solidFill>
            <a:srgbClr val="00B05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Community transport</a:t>
            </a:r>
          </a:p>
        </p:txBody>
      </p:sp>
      <p:sp>
        <p:nvSpPr>
          <p:cNvPr id="33" name="Title 1">
            <a:extLst>
              <a:ext uri="{FF2B5EF4-FFF2-40B4-BE49-F238E27FC236}">
                <a16:creationId xmlns:a16="http://schemas.microsoft.com/office/drawing/2014/main" id="{D19D544A-6BE2-F711-215C-40BBFC819DB3}"/>
              </a:ext>
            </a:extLst>
          </p:cNvPr>
          <p:cNvSpPr txBox="1">
            <a:spLocks/>
          </p:cNvSpPr>
          <p:nvPr/>
        </p:nvSpPr>
        <p:spPr>
          <a:xfrm>
            <a:off x="4304035" y="4829223"/>
            <a:ext cx="873298" cy="538162"/>
          </a:xfrm>
          <a:prstGeom prst="rect">
            <a:avLst/>
          </a:prstGeom>
          <a:solidFill>
            <a:srgbClr val="00B05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Meals on Wheels</a:t>
            </a:r>
          </a:p>
        </p:txBody>
      </p:sp>
      <p:sp>
        <p:nvSpPr>
          <p:cNvPr id="34" name="Title 1">
            <a:extLst>
              <a:ext uri="{FF2B5EF4-FFF2-40B4-BE49-F238E27FC236}">
                <a16:creationId xmlns:a16="http://schemas.microsoft.com/office/drawing/2014/main" id="{E1C4BDA6-8095-A2D1-2EAB-DC8F6F8CB5B8}"/>
              </a:ext>
            </a:extLst>
          </p:cNvPr>
          <p:cNvSpPr txBox="1">
            <a:spLocks/>
          </p:cNvSpPr>
          <p:nvPr/>
        </p:nvSpPr>
        <p:spPr>
          <a:xfrm>
            <a:off x="8735788" y="4706459"/>
            <a:ext cx="873298" cy="538162"/>
          </a:xfrm>
          <a:prstGeom prst="rect">
            <a:avLst/>
          </a:prstGeom>
          <a:solidFill>
            <a:srgbClr val="00B05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Carers</a:t>
            </a:r>
          </a:p>
        </p:txBody>
      </p:sp>
      <p:pic>
        <p:nvPicPr>
          <p:cNvPr id="35" name="Picture 34">
            <a:extLst>
              <a:ext uri="{FF2B5EF4-FFF2-40B4-BE49-F238E27FC236}">
                <a16:creationId xmlns:a16="http://schemas.microsoft.com/office/drawing/2014/main" id="{CCA5EDB9-DA80-9B1B-B711-7FF39C18F51D}"/>
              </a:ext>
            </a:extLst>
          </p:cNvPr>
          <p:cNvPicPr>
            <a:picLocks noChangeAspect="1"/>
          </p:cNvPicPr>
          <p:nvPr/>
        </p:nvPicPr>
        <p:blipFill>
          <a:blip r:embed="rId2"/>
          <a:srcRect l="14390" r="14525"/>
          <a:stretch>
            <a:fillRect/>
          </a:stretch>
        </p:blipFill>
        <p:spPr>
          <a:xfrm>
            <a:off x="6352774" y="2825942"/>
            <a:ext cx="1286002" cy="1490615"/>
          </a:xfrm>
          <a:prstGeom prst="rect">
            <a:avLst/>
          </a:prstGeom>
        </p:spPr>
      </p:pic>
      <p:sp>
        <p:nvSpPr>
          <p:cNvPr id="36" name="Title 1">
            <a:extLst>
              <a:ext uri="{FF2B5EF4-FFF2-40B4-BE49-F238E27FC236}">
                <a16:creationId xmlns:a16="http://schemas.microsoft.com/office/drawing/2014/main" id="{29EFF7FB-F991-C14C-B3BA-56F9664B29F1}"/>
              </a:ext>
            </a:extLst>
          </p:cNvPr>
          <p:cNvSpPr txBox="1">
            <a:spLocks/>
          </p:cNvSpPr>
          <p:nvPr/>
        </p:nvSpPr>
        <p:spPr>
          <a:xfrm>
            <a:off x="6565785" y="2303028"/>
            <a:ext cx="787826" cy="440034"/>
          </a:xfrm>
          <a:prstGeom prst="rect">
            <a:avLst/>
          </a:prstGeom>
          <a:solidFill>
            <a:srgbClr val="00B05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VI club</a:t>
            </a:r>
          </a:p>
        </p:txBody>
      </p:sp>
      <p:sp>
        <p:nvSpPr>
          <p:cNvPr id="37" name="Title 1">
            <a:extLst>
              <a:ext uri="{FF2B5EF4-FFF2-40B4-BE49-F238E27FC236}">
                <a16:creationId xmlns:a16="http://schemas.microsoft.com/office/drawing/2014/main" id="{3CB41F79-CFEF-7AF7-208D-4D8479AD4B7F}"/>
              </a:ext>
            </a:extLst>
          </p:cNvPr>
          <p:cNvSpPr txBox="1">
            <a:spLocks/>
          </p:cNvSpPr>
          <p:nvPr/>
        </p:nvSpPr>
        <p:spPr>
          <a:xfrm>
            <a:off x="5096104" y="3570732"/>
            <a:ext cx="787826" cy="440034"/>
          </a:xfrm>
          <a:prstGeom prst="rect">
            <a:avLst/>
          </a:prstGeom>
          <a:solidFill>
            <a:srgbClr val="00B05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mn-lt"/>
              </a:rPr>
              <a:t>Meals on Wheels</a:t>
            </a:r>
          </a:p>
        </p:txBody>
      </p:sp>
      <mc:AlternateContent xmlns:mc="http://schemas.openxmlformats.org/markup-compatibility/2006" xmlns:p14="http://schemas.microsoft.com/office/powerpoint/2010/main">
        <mc:Choice Requires="p14">
          <p:contentPart p14:bwMode="auto" r:id="rId3">
            <p14:nvContentPartPr>
              <p14:cNvPr id="38" name="Ink 37">
                <a:extLst>
                  <a:ext uri="{FF2B5EF4-FFF2-40B4-BE49-F238E27FC236}">
                    <a16:creationId xmlns:a16="http://schemas.microsoft.com/office/drawing/2014/main" id="{A5617B4A-1636-54F9-63EA-A9098BEBA67C}"/>
                  </a:ext>
                </a:extLst>
              </p14:cNvPr>
              <p14:cNvContentPartPr/>
              <p14:nvPr/>
            </p14:nvContentPartPr>
            <p14:xfrm>
              <a:off x="5018727" y="1916866"/>
              <a:ext cx="800640" cy="380160"/>
            </p14:xfrm>
          </p:contentPart>
        </mc:Choice>
        <mc:Fallback xmlns="">
          <p:pic>
            <p:nvPicPr>
              <p:cNvPr id="38" name="Ink 37">
                <a:extLst>
                  <a:ext uri="{FF2B5EF4-FFF2-40B4-BE49-F238E27FC236}">
                    <a16:creationId xmlns:a16="http://schemas.microsoft.com/office/drawing/2014/main" id="{A5617B4A-1636-54F9-63EA-A9098BEBA67C}"/>
                  </a:ext>
                </a:extLst>
              </p:cNvPr>
              <p:cNvPicPr/>
              <p:nvPr/>
            </p:nvPicPr>
            <p:blipFill>
              <a:blip r:embed="rId4"/>
              <a:stretch>
                <a:fillRect/>
              </a:stretch>
            </p:blipFill>
            <p:spPr>
              <a:xfrm>
                <a:off x="5009727" y="1907866"/>
                <a:ext cx="81828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9" name="Ink 38">
                <a:extLst>
                  <a:ext uri="{FF2B5EF4-FFF2-40B4-BE49-F238E27FC236}">
                    <a16:creationId xmlns:a16="http://schemas.microsoft.com/office/drawing/2014/main" id="{DFE16A65-B521-D792-345C-03A71BE94CC4}"/>
                  </a:ext>
                </a:extLst>
              </p14:cNvPr>
              <p14:cNvContentPartPr/>
              <p14:nvPr/>
            </p14:nvContentPartPr>
            <p14:xfrm>
              <a:off x="6560247" y="1530946"/>
              <a:ext cx="1610640" cy="281520"/>
            </p14:xfrm>
          </p:contentPart>
        </mc:Choice>
        <mc:Fallback xmlns="">
          <p:pic>
            <p:nvPicPr>
              <p:cNvPr id="39" name="Ink 38">
                <a:extLst>
                  <a:ext uri="{FF2B5EF4-FFF2-40B4-BE49-F238E27FC236}">
                    <a16:creationId xmlns:a16="http://schemas.microsoft.com/office/drawing/2014/main" id="{DFE16A65-B521-D792-345C-03A71BE94CC4}"/>
                  </a:ext>
                </a:extLst>
              </p:cNvPr>
              <p:cNvPicPr/>
              <p:nvPr/>
            </p:nvPicPr>
            <p:blipFill>
              <a:blip r:embed="rId6"/>
              <a:stretch>
                <a:fillRect/>
              </a:stretch>
            </p:blipFill>
            <p:spPr>
              <a:xfrm>
                <a:off x="6551247" y="1521957"/>
                <a:ext cx="1628280" cy="29913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 name="Ink 39">
                <a:extLst>
                  <a:ext uri="{FF2B5EF4-FFF2-40B4-BE49-F238E27FC236}">
                    <a16:creationId xmlns:a16="http://schemas.microsoft.com/office/drawing/2014/main" id="{D001A61C-BBA3-B98B-48CD-DE2DE9C01F04}"/>
                  </a:ext>
                </a:extLst>
              </p14:cNvPr>
              <p14:cNvContentPartPr/>
              <p14:nvPr/>
            </p14:nvContentPartPr>
            <p14:xfrm>
              <a:off x="5173527" y="2285506"/>
              <a:ext cx="3151800" cy="2089800"/>
            </p14:xfrm>
          </p:contentPart>
        </mc:Choice>
        <mc:Fallback xmlns="">
          <p:pic>
            <p:nvPicPr>
              <p:cNvPr id="40" name="Ink 39">
                <a:extLst>
                  <a:ext uri="{FF2B5EF4-FFF2-40B4-BE49-F238E27FC236}">
                    <a16:creationId xmlns:a16="http://schemas.microsoft.com/office/drawing/2014/main" id="{D001A61C-BBA3-B98B-48CD-DE2DE9C01F04}"/>
                  </a:ext>
                </a:extLst>
              </p:cNvPr>
              <p:cNvPicPr/>
              <p:nvPr/>
            </p:nvPicPr>
            <p:blipFill>
              <a:blip r:embed="rId8"/>
              <a:stretch>
                <a:fillRect/>
              </a:stretch>
            </p:blipFill>
            <p:spPr>
              <a:xfrm>
                <a:off x="5164528" y="2276506"/>
                <a:ext cx="3169438" cy="210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5975F4CC-51CD-6AA2-1A73-F701BBBA5A96}"/>
                  </a:ext>
                </a:extLst>
              </p14:cNvPr>
              <p14:cNvContentPartPr/>
              <p14:nvPr/>
            </p14:nvContentPartPr>
            <p14:xfrm>
              <a:off x="11568207" y="-393614"/>
              <a:ext cx="360" cy="360"/>
            </p14:xfrm>
          </p:contentPart>
        </mc:Choice>
        <mc:Fallback xmlns="">
          <p:pic>
            <p:nvPicPr>
              <p:cNvPr id="41" name="Ink 40">
                <a:extLst>
                  <a:ext uri="{FF2B5EF4-FFF2-40B4-BE49-F238E27FC236}">
                    <a16:creationId xmlns:a16="http://schemas.microsoft.com/office/drawing/2014/main" id="{5975F4CC-51CD-6AA2-1A73-F701BBBA5A96}"/>
                  </a:ext>
                </a:extLst>
              </p:cNvPr>
              <p:cNvPicPr/>
              <p:nvPr/>
            </p:nvPicPr>
            <p:blipFill>
              <a:blip r:embed="rId10"/>
              <a:stretch>
                <a:fillRect/>
              </a:stretch>
            </p:blipFill>
            <p:spPr>
              <a:xfrm>
                <a:off x="11559207" y="-4026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2" name="Ink 41">
                <a:extLst>
                  <a:ext uri="{FF2B5EF4-FFF2-40B4-BE49-F238E27FC236}">
                    <a16:creationId xmlns:a16="http://schemas.microsoft.com/office/drawing/2014/main" id="{E2C073B3-2793-0ACF-0274-4AB4E945AA08}"/>
                  </a:ext>
                </a:extLst>
              </p14:cNvPr>
              <p14:cNvContentPartPr/>
              <p14:nvPr/>
            </p14:nvContentPartPr>
            <p14:xfrm>
              <a:off x="7123647" y="4773826"/>
              <a:ext cx="360" cy="360"/>
            </p14:xfrm>
          </p:contentPart>
        </mc:Choice>
        <mc:Fallback xmlns="">
          <p:pic>
            <p:nvPicPr>
              <p:cNvPr id="42" name="Ink 41">
                <a:extLst>
                  <a:ext uri="{FF2B5EF4-FFF2-40B4-BE49-F238E27FC236}">
                    <a16:creationId xmlns:a16="http://schemas.microsoft.com/office/drawing/2014/main" id="{E2C073B3-2793-0ACF-0274-4AB4E945AA08}"/>
                  </a:ext>
                </a:extLst>
              </p:cNvPr>
              <p:cNvPicPr/>
              <p:nvPr/>
            </p:nvPicPr>
            <p:blipFill>
              <a:blip r:embed="rId10"/>
              <a:stretch>
                <a:fillRect/>
              </a:stretch>
            </p:blipFill>
            <p:spPr>
              <a:xfrm>
                <a:off x="7114647" y="47648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3" name="Ink 42">
                <a:extLst>
                  <a:ext uri="{FF2B5EF4-FFF2-40B4-BE49-F238E27FC236}">
                    <a16:creationId xmlns:a16="http://schemas.microsoft.com/office/drawing/2014/main" id="{549C915B-B70A-3C44-EB86-4204C455F2FF}"/>
                  </a:ext>
                </a:extLst>
              </p14:cNvPr>
              <p14:cNvContentPartPr/>
              <p14:nvPr/>
            </p14:nvContentPartPr>
            <p14:xfrm>
              <a:off x="11046927" y="-212894"/>
              <a:ext cx="360" cy="360"/>
            </p14:xfrm>
          </p:contentPart>
        </mc:Choice>
        <mc:Fallback xmlns="">
          <p:pic>
            <p:nvPicPr>
              <p:cNvPr id="43" name="Ink 42">
                <a:extLst>
                  <a:ext uri="{FF2B5EF4-FFF2-40B4-BE49-F238E27FC236}">
                    <a16:creationId xmlns:a16="http://schemas.microsoft.com/office/drawing/2014/main" id="{549C915B-B70A-3C44-EB86-4204C455F2FF}"/>
                  </a:ext>
                </a:extLst>
              </p:cNvPr>
              <p:cNvPicPr/>
              <p:nvPr/>
            </p:nvPicPr>
            <p:blipFill>
              <a:blip r:embed="rId10"/>
              <a:stretch>
                <a:fillRect/>
              </a:stretch>
            </p:blipFill>
            <p:spPr>
              <a:xfrm>
                <a:off x="11037927" y="-2218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4" name="Ink 43">
                <a:extLst>
                  <a:ext uri="{FF2B5EF4-FFF2-40B4-BE49-F238E27FC236}">
                    <a16:creationId xmlns:a16="http://schemas.microsoft.com/office/drawing/2014/main" id="{4D40BCF9-1FCB-8E5B-54D9-0BA7FF4DCB0A}"/>
                  </a:ext>
                </a:extLst>
              </p14:cNvPr>
              <p14:cNvContentPartPr/>
              <p14:nvPr/>
            </p14:nvContentPartPr>
            <p14:xfrm>
              <a:off x="6951567" y="1319626"/>
              <a:ext cx="151200" cy="605160"/>
            </p14:xfrm>
          </p:contentPart>
        </mc:Choice>
        <mc:Fallback xmlns="">
          <p:pic>
            <p:nvPicPr>
              <p:cNvPr id="44" name="Ink 43">
                <a:extLst>
                  <a:ext uri="{FF2B5EF4-FFF2-40B4-BE49-F238E27FC236}">
                    <a16:creationId xmlns:a16="http://schemas.microsoft.com/office/drawing/2014/main" id="{4D40BCF9-1FCB-8E5B-54D9-0BA7FF4DCB0A}"/>
                  </a:ext>
                </a:extLst>
              </p:cNvPr>
              <p:cNvPicPr/>
              <p:nvPr/>
            </p:nvPicPr>
            <p:blipFill>
              <a:blip r:embed="rId14"/>
              <a:stretch>
                <a:fillRect/>
              </a:stretch>
            </p:blipFill>
            <p:spPr>
              <a:xfrm>
                <a:off x="6942567" y="1310626"/>
                <a:ext cx="168840" cy="622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5" name="Ink 44">
                <a:extLst>
                  <a:ext uri="{FF2B5EF4-FFF2-40B4-BE49-F238E27FC236}">
                    <a16:creationId xmlns:a16="http://schemas.microsoft.com/office/drawing/2014/main" id="{30540E9B-BBB7-B934-9BBC-63F60AA630FA}"/>
                  </a:ext>
                </a:extLst>
              </p14:cNvPr>
              <p14:cNvContentPartPr/>
              <p14:nvPr/>
            </p14:nvContentPartPr>
            <p14:xfrm>
              <a:off x="7389687" y="1286146"/>
              <a:ext cx="2083320" cy="2489760"/>
            </p14:xfrm>
          </p:contentPart>
        </mc:Choice>
        <mc:Fallback xmlns="">
          <p:pic>
            <p:nvPicPr>
              <p:cNvPr id="45" name="Ink 44">
                <a:extLst>
                  <a:ext uri="{FF2B5EF4-FFF2-40B4-BE49-F238E27FC236}">
                    <a16:creationId xmlns:a16="http://schemas.microsoft.com/office/drawing/2014/main" id="{30540E9B-BBB7-B934-9BBC-63F60AA630FA}"/>
                  </a:ext>
                </a:extLst>
              </p:cNvPr>
              <p:cNvPicPr/>
              <p:nvPr/>
            </p:nvPicPr>
            <p:blipFill>
              <a:blip r:embed="rId16"/>
              <a:stretch>
                <a:fillRect/>
              </a:stretch>
            </p:blipFill>
            <p:spPr>
              <a:xfrm>
                <a:off x="7380687" y="1277145"/>
                <a:ext cx="2100960" cy="250740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6" name="Ink 45">
                <a:extLst>
                  <a:ext uri="{FF2B5EF4-FFF2-40B4-BE49-F238E27FC236}">
                    <a16:creationId xmlns:a16="http://schemas.microsoft.com/office/drawing/2014/main" id="{879CBB57-0754-2B5A-BCE7-3F94170F2EB7}"/>
                  </a:ext>
                </a:extLst>
              </p14:cNvPr>
              <p14:cNvContentPartPr/>
              <p14:nvPr/>
            </p14:nvContentPartPr>
            <p14:xfrm>
              <a:off x="7453407" y="882226"/>
              <a:ext cx="2253960" cy="2093760"/>
            </p14:xfrm>
          </p:contentPart>
        </mc:Choice>
        <mc:Fallback xmlns="">
          <p:pic>
            <p:nvPicPr>
              <p:cNvPr id="46" name="Ink 45">
                <a:extLst>
                  <a:ext uri="{FF2B5EF4-FFF2-40B4-BE49-F238E27FC236}">
                    <a16:creationId xmlns:a16="http://schemas.microsoft.com/office/drawing/2014/main" id="{879CBB57-0754-2B5A-BCE7-3F94170F2EB7}"/>
                  </a:ext>
                </a:extLst>
              </p:cNvPr>
              <p:cNvPicPr/>
              <p:nvPr/>
            </p:nvPicPr>
            <p:blipFill>
              <a:blip r:embed="rId18"/>
              <a:stretch>
                <a:fillRect/>
              </a:stretch>
            </p:blipFill>
            <p:spPr>
              <a:xfrm>
                <a:off x="7444407" y="873226"/>
                <a:ext cx="2271600" cy="2111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7" name="Ink 46">
                <a:extLst>
                  <a:ext uri="{FF2B5EF4-FFF2-40B4-BE49-F238E27FC236}">
                    <a16:creationId xmlns:a16="http://schemas.microsoft.com/office/drawing/2014/main" id="{8C30EB98-DE89-D55F-33F4-8EF28B77D824}"/>
                  </a:ext>
                </a:extLst>
              </p14:cNvPr>
              <p14:cNvContentPartPr/>
              <p14:nvPr/>
            </p14:nvContentPartPr>
            <p14:xfrm>
              <a:off x="8580207" y="3870226"/>
              <a:ext cx="634680" cy="938520"/>
            </p14:xfrm>
          </p:contentPart>
        </mc:Choice>
        <mc:Fallback xmlns="">
          <p:pic>
            <p:nvPicPr>
              <p:cNvPr id="47" name="Ink 46">
                <a:extLst>
                  <a:ext uri="{FF2B5EF4-FFF2-40B4-BE49-F238E27FC236}">
                    <a16:creationId xmlns:a16="http://schemas.microsoft.com/office/drawing/2014/main" id="{8C30EB98-DE89-D55F-33F4-8EF28B77D824}"/>
                  </a:ext>
                </a:extLst>
              </p:cNvPr>
              <p:cNvPicPr/>
              <p:nvPr/>
            </p:nvPicPr>
            <p:blipFill>
              <a:blip r:embed="rId20"/>
              <a:stretch>
                <a:fillRect/>
              </a:stretch>
            </p:blipFill>
            <p:spPr>
              <a:xfrm>
                <a:off x="8571207" y="3861226"/>
                <a:ext cx="652320" cy="956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9" name="Ink 48">
                <a:extLst>
                  <a:ext uri="{FF2B5EF4-FFF2-40B4-BE49-F238E27FC236}">
                    <a16:creationId xmlns:a16="http://schemas.microsoft.com/office/drawing/2014/main" id="{51335278-068F-5EE5-92DF-517B02C05500}"/>
                  </a:ext>
                </a:extLst>
              </p14:cNvPr>
              <p14:cNvContentPartPr/>
              <p14:nvPr/>
            </p14:nvContentPartPr>
            <p14:xfrm>
              <a:off x="8027247" y="3370186"/>
              <a:ext cx="159840" cy="957240"/>
            </p14:xfrm>
          </p:contentPart>
        </mc:Choice>
        <mc:Fallback xmlns="">
          <p:pic>
            <p:nvPicPr>
              <p:cNvPr id="49" name="Ink 48">
                <a:extLst>
                  <a:ext uri="{FF2B5EF4-FFF2-40B4-BE49-F238E27FC236}">
                    <a16:creationId xmlns:a16="http://schemas.microsoft.com/office/drawing/2014/main" id="{51335278-068F-5EE5-92DF-517B02C05500}"/>
                  </a:ext>
                </a:extLst>
              </p:cNvPr>
              <p:cNvPicPr/>
              <p:nvPr/>
            </p:nvPicPr>
            <p:blipFill>
              <a:blip r:embed="rId22"/>
              <a:stretch>
                <a:fillRect/>
              </a:stretch>
            </p:blipFill>
            <p:spPr>
              <a:xfrm>
                <a:off x="8018247" y="3361186"/>
                <a:ext cx="177480" cy="974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0" name="Ink 49">
                <a:extLst>
                  <a:ext uri="{FF2B5EF4-FFF2-40B4-BE49-F238E27FC236}">
                    <a16:creationId xmlns:a16="http://schemas.microsoft.com/office/drawing/2014/main" id="{BC1666D2-4925-3BE7-6E2A-C06B53CED696}"/>
                  </a:ext>
                </a:extLst>
              </p14:cNvPr>
              <p14:cNvContentPartPr/>
              <p14:nvPr/>
            </p14:nvContentPartPr>
            <p14:xfrm>
              <a:off x="4613727" y="3827746"/>
              <a:ext cx="160200" cy="1136160"/>
            </p14:xfrm>
          </p:contentPart>
        </mc:Choice>
        <mc:Fallback xmlns="">
          <p:pic>
            <p:nvPicPr>
              <p:cNvPr id="50" name="Ink 49">
                <a:extLst>
                  <a:ext uri="{FF2B5EF4-FFF2-40B4-BE49-F238E27FC236}">
                    <a16:creationId xmlns:a16="http://schemas.microsoft.com/office/drawing/2014/main" id="{BC1666D2-4925-3BE7-6E2A-C06B53CED696}"/>
                  </a:ext>
                </a:extLst>
              </p:cNvPr>
              <p:cNvPicPr/>
              <p:nvPr/>
            </p:nvPicPr>
            <p:blipFill>
              <a:blip r:embed="rId24"/>
              <a:stretch>
                <a:fillRect/>
              </a:stretch>
            </p:blipFill>
            <p:spPr>
              <a:xfrm>
                <a:off x="4604727" y="3818746"/>
                <a:ext cx="177840" cy="1153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1" name="Ink 50">
                <a:extLst>
                  <a:ext uri="{FF2B5EF4-FFF2-40B4-BE49-F238E27FC236}">
                    <a16:creationId xmlns:a16="http://schemas.microsoft.com/office/drawing/2014/main" id="{A87BB92C-9DF1-801B-BD48-17B8EEB429E1}"/>
                  </a:ext>
                </a:extLst>
              </p14:cNvPr>
              <p14:cNvContentPartPr/>
              <p14:nvPr/>
            </p14:nvContentPartPr>
            <p14:xfrm>
              <a:off x="4816407" y="2753866"/>
              <a:ext cx="796680" cy="632520"/>
            </p14:xfrm>
          </p:contentPart>
        </mc:Choice>
        <mc:Fallback xmlns="">
          <p:pic>
            <p:nvPicPr>
              <p:cNvPr id="51" name="Ink 50">
                <a:extLst>
                  <a:ext uri="{FF2B5EF4-FFF2-40B4-BE49-F238E27FC236}">
                    <a16:creationId xmlns:a16="http://schemas.microsoft.com/office/drawing/2014/main" id="{A87BB92C-9DF1-801B-BD48-17B8EEB429E1}"/>
                  </a:ext>
                </a:extLst>
              </p:cNvPr>
              <p:cNvPicPr/>
              <p:nvPr/>
            </p:nvPicPr>
            <p:blipFill>
              <a:blip r:embed="rId26"/>
              <a:stretch>
                <a:fillRect/>
              </a:stretch>
            </p:blipFill>
            <p:spPr>
              <a:xfrm>
                <a:off x="4807407" y="2744866"/>
                <a:ext cx="814320" cy="650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2" name="Ink 51">
                <a:extLst>
                  <a:ext uri="{FF2B5EF4-FFF2-40B4-BE49-F238E27FC236}">
                    <a16:creationId xmlns:a16="http://schemas.microsoft.com/office/drawing/2014/main" id="{5B49C1B7-55D6-C8D3-9CA4-A193E7810BE4}"/>
                  </a:ext>
                </a:extLst>
              </p14:cNvPr>
              <p14:cNvContentPartPr/>
              <p14:nvPr/>
            </p14:nvContentPartPr>
            <p14:xfrm>
              <a:off x="4625247" y="1902466"/>
              <a:ext cx="349560" cy="457920"/>
            </p14:xfrm>
          </p:contentPart>
        </mc:Choice>
        <mc:Fallback xmlns="">
          <p:pic>
            <p:nvPicPr>
              <p:cNvPr id="52" name="Ink 51">
                <a:extLst>
                  <a:ext uri="{FF2B5EF4-FFF2-40B4-BE49-F238E27FC236}">
                    <a16:creationId xmlns:a16="http://schemas.microsoft.com/office/drawing/2014/main" id="{5B49C1B7-55D6-C8D3-9CA4-A193E7810BE4}"/>
                  </a:ext>
                </a:extLst>
              </p:cNvPr>
              <p:cNvPicPr/>
              <p:nvPr/>
            </p:nvPicPr>
            <p:blipFill>
              <a:blip r:embed="rId28"/>
              <a:stretch>
                <a:fillRect/>
              </a:stretch>
            </p:blipFill>
            <p:spPr>
              <a:xfrm>
                <a:off x="4616247" y="1893466"/>
                <a:ext cx="367200" cy="475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3" name="Ink 52">
                <a:extLst>
                  <a:ext uri="{FF2B5EF4-FFF2-40B4-BE49-F238E27FC236}">
                    <a16:creationId xmlns:a16="http://schemas.microsoft.com/office/drawing/2014/main" id="{7E297C99-0F14-CC8D-CFEF-BD5C2236D91B}"/>
                  </a:ext>
                </a:extLst>
              </p14:cNvPr>
              <p14:cNvContentPartPr/>
              <p14:nvPr/>
            </p14:nvContentPartPr>
            <p14:xfrm>
              <a:off x="4735767" y="2611306"/>
              <a:ext cx="4450680" cy="1216800"/>
            </p14:xfrm>
          </p:contentPart>
        </mc:Choice>
        <mc:Fallback xmlns="">
          <p:pic>
            <p:nvPicPr>
              <p:cNvPr id="53" name="Ink 52">
                <a:extLst>
                  <a:ext uri="{FF2B5EF4-FFF2-40B4-BE49-F238E27FC236}">
                    <a16:creationId xmlns:a16="http://schemas.microsoft.com/office/drawing/2014/main" id="{7E297C99-0F14-CC8D-CFEF-BD5C2236D91B}"/>
                  </a:ext>
                </a:extLst>
              </p:cNvPr>
              <p:cNvPicPr/>
              <p:nvPr/>
            </p:nvPicPr>
            <p:blipFill>
              <a:blip r:embed="rId30"/>
              <a:stretch>
                <a:fillRect/>
              </a:stretch>
            </p:blipFill>
            <p:spPr>
              <a:xfrm>
                <a:off x="4726767" y="2602306"/>
                <a:ext cx="4468320" cy="1234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5" name="Ink 54">
                <a:extLst>
                  <a:ext uri="{FF2B5EF4-FFF2-40B4-BE49-F238E27FC236}">
                    <a16:creationId xmlns:a16="http://schemas.microsoft.com/office/drawing/2014/main" id="{795C4F47-A673-8BA9-65D7-E804C884705E}"/>
                  </a:ext>
                </a:extLst>
              </p14:cNvPr>
              <p14:cNvContentPartPr/>
              <p14:nvPr/>
            </p14:nvContentPartPr>
            <p14:xfrm>
              <a:off x="6996207" y="5369266"/>
              <a:ext cx="606240" cy="415080"/>
            </p14:xfrm>
          </p:contentPart>
        </mc:Choice>
        <mc:Fallback xmlns="">
          <p:pic>
            <p:nvPicPr>
              <p:cNvPr id="55" name="Ink 54">
                <a:extLst>
                  <a:ext uri="{FF2B5EF4-FFF2-40B4-BE49-F238E27FC236}">
                    <a16:creationId xmlns:a16="http://schemas.microsoft.com/office/drawing/2014/main" id="{795C4F47-A673-8BA9-65D7-E804C884705E}"/>
                  </a:ext>
                </a:extLst>
              </p:cNvPr>
              <p:cNvPicPr/>
              <p:nvPr/>
            </p:nvPicPr>
            <p:blipFill>
              <a:blip r:embed="rId32"/>
              <a:stretch>
                <a:fillRect/>
              </a:stretch>
            </p:blipFill>
            <p:spPr>
              <a:xfrm>
                <a:off x="6987207" y="5360266"/>
                <a:ext cx="62388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9" name="Ink 58">
                <a:extLst>
                  <a:ext uri="{FF2B5EF4-FFF2-40B4-BE49-F238E27FC236}">
                    <a16:creationId xmlns:a16="http://schemas.microsoft.com/office/drawing/2014/main" id="{6FEBEF75-4229-A331-C5CD-0BF1ADDE468E}"/>
                  </a:ext>
                </a:extLst>
              </p14:cNvPr>
              <p14:cNvContentPartPr/>
              <p14:nvPr/>
            </p14:nvContentPartPr>
            <p14:xfrm>
              <a:off x="6368007" y="1191826"/>
              <a:ext cx="479520" cy="1211400"/>
            </p14:xfrm>
          </p:contentPart>
        </mc:Choice>
        <mc:Fallback xmlns="">
          <p:pic>
            <p:nvPicPr>
              <p:cNvPr id="59" name="Ink 58">
                <a:extLst>
                  <a:ext uri="{FF2B5EF4-FFF2-40B4-BE49-F238E27FC236}">
                    <a16:creationId xmlns:a16="http://schemas.microsoft.com/office/drawing/2014/main" id="{6FEBEF75-4229-A331-C5CD-0BF1ADDE468E}"/>
                  </a:ext>
                </a:extLst>
              </p:cNvPr>
              <p:cNvPicPr/>
              <p:nvPr/>
            </p:nvPicPr>
            <p:blipFill>
              <a:blip r:embed="rId34"/>
              <a:stretch>
                <a:fillRect/>
              </a:stretch>
            </p:blipFill>
            <p:spPr>
              <a:xfrm>
                <a:off x="6359007" y="1182826"/>
                <a:ext cx="497160" cy="1229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0" name="Ink 59">
                <a:extLst>
                  <a:ext uri="{FF2B5EF4-FFF2-40B4-BE49-F238E27FC236}">
                    <a16:creationId xmlns:a16="http://schemas.microsoft.com/office/drawing/2014/main" id="{29264F58-C5BE-92D5-667D-A37BC08767A3}"/>
                  </a:ext>
                </a:extLst>
              </p14:cNvPr>
              <p14:cNvContentPartPr/>
              <p14:nvPr/>
            </p14:nvContentPartPr>
            <p14:xfrm>
              <a:off x="5486367" y="1903186"/>
              <a:ext cx="2977560" cy="878040"/>
            </p14:xfrm>
          </p:contentPart>
        </mc:Choice>
        <mc:Fallback xmlns="">
          <p:pic>
            <p:nvPicPr>
              <p:cNvPr id="60" name="Ink 59">
                <a:extLst>
                  <a:ext uri="{FF2B5EF4-FFF2-40B4-BE49-F238E27FC236}">
                    <a16:creationId xmlns:a16="http://schemas.microsoft.com/office/drawing/2014/main" id="{29264F58-C5BE-92D5-667D-A37BC08767A3}"/>
                  </a:ext>
                </a:extLst>
              </p:cNvPr>
              <p:cNvPicPr/>
              <p:nvPr/>
            </p:nvPicPr>
            <p:blipFill>
              <a:blip r:embed="rId36"/>
              <a:stretch>
                <a:fillRect/>
              </a:stretch>
            </p:blipFill>
            <p:spPr>
              <a:xfrm>
                <a:off x="5477367" y="1894186"/>
                <a:ext cx="2995200" cy="895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24" name="Ink 1023">
                <a:extLst>
                  <a:ext uri="{FF2B5EF4-FFF2-40B4-BE49-F238E27FC236}">
                    <a16:creationId xmlns:a16="http://schemas.microsoft.com/office/drawing/2014/main" id="{FA06548E-70C9-1B6E-84BE-6ED5C7624BB5}"/>
                  </a:ext>
                </a:extLst>
              </p14:cNvPr>
              <p14:cNvContentPartPr/>
              <p14:nvPr/>
            </p14:nvContentPartPr>
            <p14:xfrm>
              <a:off x="5369367" y="1871146"/>
              <a:ext cx="2031120" cy="3753360"/>
            </p14:xfrm>
          </p:contentPart>
        </mc:Choice>
        <mc:Fallback xmlns="">
          <p:pic>
            <p:nvPicPr>
              <p:cNvPr id="1024" name="Ink 1023">
                <a:extLst>
                  <a:ext uri="{FF2B5EF4-FFF2-40B4-BE49-F238E27FC236}">
                    <a16:creationId xmlns:a16="http://schemas.microsoft.com/office/drawing/2014/main" id="{FA06548E-70C9-1B6E-84BE-6ED5C7624BB5}"/>
                  </a:ext>
                </a:extLst>
              </p:cNvPr>
              <p:cNvPicPr/>
              <p:nvPr/>
            </p:nvPicPr>
            <p:blipFill>
              <a:blip r:embed="rId38"/>
              <a:stretch>
                <a:fillRect/>
              </a:stretch>
            </p:blipFill>
            <p:spPr>
              <a:xfrm>
                <a:off x="5360367" y="1862146"/>
                <a:ext cx="2048760" cy="3771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25" name="Ink 1024">
                <a:extLst>
                  <a:ext uri="{FF2B5EF4-FFF2-40B4-BE49-F238E27FC236}">
                    <a16:creationId xmlns:a16="http://schemas.microsoft.com/office/drawing/2014/main" id="{AAD3F696-6F86-3974-1578-0DCDA8686FDC}"/>
                  </a:ext>
                </a:extLst>
              </p14:cNvPr>
              <p14:cNvContentPartPr/>
              <p14:nvPr/>
            </p14:nvContentPartPr>
            <p14:xfrm>
              <a:off x="9072687" y="2860786"/>
              <a:ext cx="326520" cy="286920"/>
            </p14:xfrm>
          </p:contentPart>
        </mc:Choice>
        <mc:Fallback xmlns="">
          <p:pic>
            <p:nvPicPr>
              <p:cNvPr id="1025" name="Ink 1024">
                <a:extLst>
                  <a:ext uri="{FF2B5EF4-FFF2-40B4-BE49-F238E27FC236}">
                    <a16:creationId xmlns:a16="http://schemas.microsoft.com/office/drawing/2014/main" id="{AAD3F696-6F86-3974-1578-0DCDA8686FDC}"/>
                  </a:ext>
                </a:extLst>
              </p:cNvPr>
              <p:cNvPicPr/>
              <p:nvPr/>
            </p:nvPicPr>
            <p:blipFill>
              <a:blip r:embed="rId40"/>
              <a:stretch>
                <a:fillRect/>
              </a:stretch>
            </p:blipFill>
            <p:spPr>
              <a:xfrm>
                <a:off x="9063697" y="2851786"/>
                <a:ext cx="344141"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27" name="Ink 1026">
                <a:extLst>
                  <a:ext uri="{FF2B5EF4-FFF2-40B4-BE49-F238E27FC236}">
                    <a16:creationId xmlns:a16="http://schemas.microsoft.com/office/drawing/2014/main" id="{8855983E-A0DE-64BB-0FDC-402E2065DC56}"/>
                  </a:ext>
                </a:extLst>
              </p14:cNvPr>
              <p14:cNvContentPartPr/>
              <p14:nvPr/>
            </p14:nvContentPartPr>
            <p14:xfrm>
              <a:off x="8292927" y="1425826"/>
              <a:ext cx="1212840" cy="1466640"/>
            </p14:xfrm>
          </p:contentPart>
        </mc:Choice>
        <mc:Fallback xmlns="">
          <p:pic>
            <p:nvPicPr>
              <p:cNvPr id="1027" name="Ink 1026">
                <a:extLst>
                  <a:ext uri="{FF2B5EF4-FFF2-40B4-BE49-F238E27FC236}">
                    <a16:creationId xmlns:a16="http://schemas.microsoft.com/office/drawing/2014/main" id="{8855983E-A0DE-64BB-0FDC-402E2065DC56}"/>
                  </a:ext>
                </a:extLst>
              </p:cNvPr>
              <p:cNvPicPr/>
              <p:nvPr/>
            </p:nvPicPr>
            <p:blipFill>
              <a:blip r:embed="rId42"/>
              <a:stretch>
                <a:fillRect/>
              </a:stretch>
            </p:blipFill>
            <p:spPr>
              <a:xfrm>
                <a:off x="8283924" y="1416824"/>
                <a:ext cx="1230485" cy="148428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28" name="Ink 1027">
                <a:extLst>
                  <a:ext uri="{FF2B5EF4-FFF2-40B4-BE49-F238E27FC236}">
                    <a16:creationId xmlns:a16="http://schemas.microsoft.com/office/drawing/2014/main" id="{88BF12D3-4F50-BAC8-FEE6-099DF163B521}"/>
                  </a:ext>
                </a:extLst>
              </p14:cNvPr>
              <p14:cNvContentPartPr/>
              <p14:nvPr/>
            </p14:nvContentPartPr>
            <p14:xfrm>
              <a:off x="7230207" y="1118746"/>
              <a:ext cx="1085040" cy="3942720"/>
            </p14:xfrm>
          </p:contentPart>
        </mc:Choice>
        <mc:Fallback xmlns="">
          <p:pic>
            <p:nvPicPr>
              <p:cNvPr id="1028" name="Ink 1027">
                <a:extLst>
                  <a:ext uri="{FF2B5EF4-FFF2-40B4-BE49-F238E27FC236}">
                    <a16:creationId xmlns:a16="http://schemas.microsoft.com/office/drawing/2014/main" id="{88BF12D3-4F50-BAC8-FEE6-099DF163B521}"/>
                  </a:ext>
                </a:extLst>
              </p:cNvPr>
              <p:cNvPicPr/>
              <p:nvPr/>
            </p:nvPicPr>
            <p:blipFill>
              <a:blip r:embed="rId44"/>
              <a:stretch>
                <a:fillRect/>
              </a:stretch>
            </p:blipFill>
            <p:spPr>
              <a:xfrm>
                <a:off x="7221207" y="1109746"/>
                <a:ext cx="1102680" cy="3960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30" name="Ink 1029">
                <a:extLst>
                  <a:ext uri="{FF2B5EF4-FFF2-40B4-BE49-F238E27FC236}">
                    <a16:creationId xmlns:a16="http://schemas.microsoft.com/office/drawing/2014/main" id="{3A3103B8-C9F1-77EC-5450-2B5602135485}"/>
                  </a:ext>
                </a:extLst>
              </p14:cNvPr>
              <p14:cNvContentPartPr/>
              <p14:nvPr/>
            </p14:nvContentPartPr>
            <p14:xfrm>
              <a:off x="4901007" y="2637226"/>
              <a:ext cx="3082680" cy="2570760"/>
            </p14:xfrm>
          </p:contentPart>
        </mc:Choice>
        <mc:Fallback xmlns="">
          <p:pic>
            <p:nvPicPr>
              <p:cNvPr id="1030" name="Ink 1029">
                <a:extLst>
                  <a:ext uri="{FF2B5EF4-FFF2-40B4-BE49-F238E27FC236}">
                    <a16:creationId xmlns:a16="http://schemas.microsoft.com/office/drawing/2014/main" id="{3A3103B8-C9F1-77EC-5450-2B5602135485}"/>
                  </a:ext>
                </a:extLst>
              </p:cNvPr>
              <p:cNvPicPr/>
              <p:nvPr/>
            </p:nvPicPr>
            <p:blipFill>
              <a:blip r:embed="rId46"/>
              <a:stretch>
                <a:fillRect/>
              </a:stretch>
            </p:blipFill>
            <p:spPr>
              <a:xfrm>
                <a:off x="4892007" y="2628226"/>
                <a:ext cx="3100320" cy="2588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33" name="Ink 1032">
                <a:extLst>
                  <a:ext uri="{FF2B5EF4-FFF2-40B4-BE49-F238E27FC236}">
                    <a16:creationId xmlns:a16="http://schemas.microsoft.com/office/drawing/2014/main" id="{BEB17403-DA41-04A8-0F40-20E1D4054A3D}"/>
                  </a:ext>
                </a:extLst>
              </p14:cNvPr>
              <p14:cNvContentPartPr/>
              <p14:nvPr/>
            </p14:nvContentPartPr>
            <p14:xfrm>
              <a:off x="7963887" y="5167306"/>
              <a:ext cx="988920" cy="936000"/>
            </p14:xfrm>
          </p:contentPart>
        </mc:Choice>
        <mc:Fallback xmlns="">
          <p:pic>
            <p:nvPicPr>
              <p:cNvPr id="1033" name="Ink 1032">
                <a:extLst>
                  <a:ext uri="{FF2B5EF4-FFF2-40B4-BE49-F238E27FC236}">
                    <a16:creationId xmlns:a16="http://schemas.microsoft.com/office/drawing/2014/main" id="{BEB17403-DA41-04A8-0F40-20E1D4054A3D}"/>
                  </a:ext>
                </a:extLst>
              </p:cNvPr>
              <p:cNvPicPr/>
              <p:nvPr/>
            </p:nvPicPr>
            <p:blipFill>
              <a:blip r:embed="rId48"/>
              <a:stretch>
                <a:fillRect/>
              </a:stretch>
            </p:blipFill>
            <p:spPr>
              <a:xfrm>
                <a:off x="7954887" y="5158306"/>
                <a:ext cx="1006560" cy="953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34" name="Ink 1033">
                <a:extLst>
                  <a:ext uri="{FF2B5EF4-FFF2-40B4-BE49-F238E27FC236}">
                    <a16:creationId xmlns:a16="http://schemas.microsoft.com/office/drawing/2014/main" id="{DB73335E-753D-4DB5-CB92-5138C97A7417}"/>
                  </a:ext>
                </a:extLst>
              </p14:cNvPr>
              <p14:cNvContentPartPr/>
              <p14:nvPr/>
            </p14:nvContentPartPr>
            <p14:xfrm>
              <a:off x="6974967" y="6023746"/>
              <a:ext cx="475920" cy="260640"/>
            </p14:xfrm>
          </p:contentPart>
        </mc:Choice>
        <mc:Fallback xmlns="">
          <p:pic>
            <p:nvPicPr>
              <p:cNvPr id="1034" name="Ink 1033">
                <a:extLst>
                  <a:ext uri="{FF2B5EF4-FFF2-40B4-BE49-F238E27FC236}">
                    <a16:creationId xmlns:a16="http://schemas.microsoft.com/office/drawing/2014/main" id="{DB73335E-753D-4DB5-CB92-5138C97A7417}"/>
                  </a:ext>
                </a:extLst>
              </p:cNvPr>
              <p:cNvPicPr/>
              <p:nvPr/>
            </p:nvPicPr>
            <p:blipFill>
              <a:blip r:embed="rId50"/>
              <a:stretch>
                <a:fillRect/>
              </a:stretch>
            </p:blipFill>
            <p:spPr>
              <a:xfrm>
                <a:off x="6965967" y="6014746"/>
                <a:ext cx="4935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35" name="Ink 1034">
                <a:extLst>
                  <a:ext uri="{FF2B5EF4-FFF2-40B4-BE49-F238E27FC236}">
                    <a16:creationId xmlns:a16="http://schemas.microsoft.com/office/drawing/2014/main" id="{09D536AB-D32B-3C7C-6F80-21C6C4BA231B}"/>
                  </a:ext>
                </a:extLst>
              </p14:cNvPr>
              <p14:cNvContentPartPr/>
              <p14:nvPr/>
            </p14:nvContentPartPr>
            <p14:xfrm>
              <a:off x="4556487" y="2721826"/>
              <a:ext cx="1145520" cy="1697040"/>
            </p14:xfrm>
          </p:contentPart>
        </mc:Choice>
        <mc:Fallback xmlns="">
          <p:pic>
            <p:nvPicPr>
              <p:cNvPr id="1035" name="Ink 1034">
                <a:extLst>
                  <a:ext uri="{FF2B5EF4-FFF2-40B4-BE49-F238E27FC236}">
                    <a16:creationId xmlns:a16="http://schemas.microsoft.com/office/drawing/2014/main" id="{09D536AB-D32B-3C7C-6F80-21C6C4BA231B}"/>
                  </a:ext>
                </a:extLst>
              </p:cNvPr>
              <p:cNvPicPr/>
              <p:nvPr/>
            </p:nvPicPr>
            <p:blipFill>
              <a:blip r:embed="rId52"/>
              <a:stretch>
                <a:fillRect/>
              </a:stretch>
            </p:blipFill>
            <p:spPr>
              <a:xfrm>
                <a:off x="4547487" y="2712826"/>
                <a:ext cx="1163160" cy="1714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40" name="Ink 1039">
                <a:extLst>
                  <a:ext uri="{FF2B5EF4-FFF2-40B4-BE49-F238E27FC236}">
                    <a16:creationId xmlns:a16="http://schemas.microsoft.com/office/drawing/2014/main" id="{AB5C9779-72FB-A6FB-7BF2-83DE862D2DDC}"/>
                  </a:ext>
                </a:extLst>
              </p14:cNvPr>
              <p14:cNvContentPartPr/>
              <p14:nvPr/>
            </p14:nvContentPartPr>
            <p14:xfrm>
              <a:off x="5966967" y="3359746"/>
              <a:ext cx="1774800" cy="1984680"/>
            </p14:xfrm>
          </p:contentPart>
        </mc:Choice>
        <mc:Fallback xmlns="">
          <p:pic>
            <p:nvPicPr>
              <p:cNvPr id="1040" name="Ink 1039">
                <a:extLst>
                  <a:ext uri="{FF2B5EF4-FFF2-40B4-BE49-F238E27FC236}">
                    <a16:creationId xmlns:a16="http://schemas.microsoft.com/office/drawing/2014/main" id="{AB5C9779-72FB-A6FB-7BF2-83DE862D2DDC}"/>
                  </a:ext>
                </a:extLst>
              </p:cNvPr>
              <p:cNvPicPr/>
              <p:nvPr/>
            </p:nvPicPr>
            <p:blipFill>
              <a:blip r:embed="rId54"/>
              <a:stretch>
                <a:fillRect/>
              </a:stretch>
            </p:blipFill>
            <p:spPr>
              <a:xfrm>
                <a:off x="5957967" y="3350744"/>
                <a:ext cx="1792440" cy="2002323"/>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43" name="Ink 1042">
                <a:extLst>
                  <a:ext uri="{FF2B5EF4-FFF2-40B4-BE49-F238E27FC236}">
                    <a16:creationId xmlns:a16="http://schemas.microsoft.com/office/drawing/2014/main" id="{5E733756-CBB6-3B11-E638-A972F36C83C3}"/>
                  </a:ext>
                </a:extLst>
              </p14:cNvPr>
              <p14:cNvContentPartPr/>
              <p14:nvPr/>
            </p14:nvContentPartPr>
            <p14:xfrm>
              <a:off x="8335767" y="3072466"/>
              <a:ext cx="957600" cy="75240"/>
            </p14:xfrm>
          </p:contentPart>
        </mc:Choice>
        <mc:Fallback xmlns="">
          <p:pic>
            <p:nvPicPr>
              <p:cNvPr id="1043" name="Ink 1042">
                <a:extLst>
                  <a:ext uri="{FF2B5EF4-FFF2-40B4-BE49-F238E27FC236}">
                    <a16:creationId xmlns:a16="http://schemas.microsoft.com/office/drawing/2014/main" id="{5E733756-CBB6-3B11-E638-A972F36C83C3}"/>
                  </a:ext>
                </a:extLst>
              </p:cNvPr>
              <p:cNvPicPr/>
              <p:nvPr/>
            </p:nvPicPr>
            <p:blipFill>
              <a:blip r:embed="rId56"/>
              <a:stretch>
                <a:fillRect/>
              </a:stretch>
            </p:blipFill>
            <p:spPr>
              <a:xfrm>
                <a:off x="8326767" y="3063466"/>
                <a:ext cx="975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48" name="Ink 1047">
                <a:extLst>
                  <a:ext uri="{FF2B5EF4-FFF2-40B4-BE49-F238E27FC236}">
                    <a16:creationId xmlns:a16="http://schemas.microsoft.com/office/drawing/2014/main" id="{0F8DC1D1-4B16-8397-BBE9-FF9A99FF26A9}"/>
                  </a:ext>
                </a:extLst>
              </p14:cNvPr>
              <p14:cNvContentPartPr/>
              <p14:nvPr/>
            </p14:nvContentPartPr>
            <p14:xfrm>
              <a:off x="8951727" y="3168586"/>
              <a:ext cx="639360" cy="381240"/>
            </p14:xfrm>
          </p:contentPart>
        </mc:Choice>
        <mc:Fallback xmlns="">
          <p:pic>
            <p:nvPicPr>
              <p:cNvPr id="1048" name="Ink 1047">
                <a:extLst>
                  <a:ext uri="{FF2B5EF4-FFF2-40B4-BE49-F238E27FC236}">
                    <a16:creationId xmlns:a16="http://schemas.microsoft.com/office/drawing/2014/main" id="{0F8DC1D1-4B16-8397-BBE9-FF9A99FF26A9}"/>
                  </a:ext>
                </a:extLst>
              </p:cNvPr>
              <p:cNvPicPr/>
              <p:nvPr/>
            </p:nvPicPr>
            <p:blipFill>
              <a:blip r:embed="rId58"/>
              <a:stretch>
                <a:fillRect/>
              </a:stretch>
            </p:blipFill>
            <p:spPr>
              <a:xfrm>
                <a:off x="8942727" y="3159586"/>
                <a:ext cx="65700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49" name="Ink 1048">
                <a:extLst>
                  <a:ext uri="{FF2B5EF4-FFF2-40B4-BE49-F238E27FC236}">
                    <a16:creationId xmlns:a16="http://schemas.microsoft.com/office/drawing/2014/main" id="{A533CCB7-6197-C671-DBED-C83BBB85941A}"/>
                  </a:ext>
                </a:extLst>
              </p14:cNvPr>
              <p14:cNvContentPartPr/>
              <p14:nvPr/>
            </p14:nvContentPartPr>
            <p14:xfrm>
              <a:off x="5486367" y="1700866"/>
              <a:ext cx="3270240" cy="1802880"/>
            </p14:xfrm>
          </p:contentPart>
        </mc:Choice>
        <mc:Fallback xmlns="">
          <p:pic>
            <p:nvPicPr>
              <p:cNvPr id="1049" name="Ink 1048">
                <a:extLst>
                  <a:ext uri="{FF2B5EF4-FFF2-40B4-BE49-F238E27FC236}">
                    <a16:creationId xmlns:a16="http://schemas.microsoft.com/office/drawing/2014/main" id="{A533CCB7-6197-C671-DBED-C83BBB85941A}"/>
                  </a:ext>
                </a:extLst>
              </p:cNvPr>
              <p:cNvPicPr/>
              <p:nvPr/>
            </p:nvPicPr>
            <p:blipFill>
              <a:blip r:embed="rId60"/>
              <a:stretch>
                <a:fillRect/>
              </a:stretch>
            </p:blipFill>
            <p:spPr>
              <a:xfrm>
                <a:off x="5477368" y="1691864"/>
                <a:ext cx="3287878" cy="1820524"/>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51" name="Ink 1050">
                <a:extLst>
                  <a:ext uri="{FF2B5EF4-FFF2-40B4-BE49-F238E27FC236}">
                    <a16:creationId xmlns:a16="http://schemas.microsoft.com/office/drawing/2014/main" id="{A101DAED-CF37-306D-7363-B75A6D0A34B3}"/>
                  </a:ext>
                </a:extLst>
              </p14:cNvPr>
              <p14:cNvContentPartPr/>
              <p14:nvPr/>
            </p14:nvContentPartPr>
            <p14:xfrm>
              <a:off x="6474927" y="4779586"/>
              <a:ext cx="473400" cy="441360"/>
            </p14:xfrm>
          </p:contentPart>
        </mc:Choice>
        <mc:Fallback xmlns="">
          <p:pic>
            <p:nvPicPr>
              <p:cNvPr id="1051" name="Ink 1050">
                <a:extLst>
                  <a:ext uri="{FF2B5EF4-FFF2-40B4-BE49-F238E27FC236}">
                    <a16:creationId xmlns:a16="http://schemas.microsoft.com/office/drawing/2014/main" id="{A101DAED-CF37-306D-7363-B75A6D0A34B3}"/>
                  </a:ext>
                </a:extLst>
              </p:cNvPr>
              <p:cNvPicPr/>
              <p:nvPr/>
            </p:nvPicPr>
            <p:blipFill>
              <a:blip r:embed="rId62"/>
              <a:stretch>
                <a:fillRect/>
              </a:stretch>
            </p:blipFill>
            <p:spPr>
              <a:xfrm>
                <a:off x="6465927" y="4770586"/>
                <a:ext cx="49104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53" name="Ink 1052">
                <a:extLst>
                  <a:ext uri="{FF2B5EF4-FFF2-40B4-BE49-F238E27FC236}">
                    <a16:creationId xmlns:a16="http://schemas.microsoft.com/office/drawing/2014/main" id="{340859EF-F985-83A9-7C3D-1B2BE029ECF2}"/>
                  </a:ext>
                </a:extLst>
              </p14:cNvPr>
              <p14:cNvContentPartPr/>
              <p14:nvPr/>
            </p14:nvContentPartPr>
            <p14:xfrm>
              <a:off x="4876167" y="5278906"/>
              <a:ext cx="1609920" cy="582120"/>
            </p14:xfrm>
          </p:contentPart>
        </mc:Choice>
        <mc:Fallback xmlns="">
          <p:pic>
            <p:nvPicPr>
              <p:cNvPr id="1053" name="Ink 1052">
                <a:extLst>
                  <a:ext uri="{FF2B5EF4-FFF2-40B4-BE49-F238E27FC236}">
                    <a16:creationId xmlns:a16="http://schemas.microsoft.com/office/drawing/2014/main" id="{340859EF-F985-83A9-7C3D-1B2BE029ECF2}"/>
                  </a:ext>
                </a:extLst>
              </p:cNvPr>
              <p:cNvPicPr/>
              <p:nvPr/>
            </p:nvPicPr>
            <p:blipFill>
              <a:blip r:embed="rId64"/>
              <a:stretch>
                <a:fillRect/>
              </a:stretch>
            </p:blipFill>
            <p:spPr>
              <a:xfrm>
                <a:off x="4867169" y="5269900"/>
                <a:ext cx="1627556" cy="599771"/>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54" name="Ink 1053">
                <a:extLst>
                  <a:ext uri="{FF2B5EF4-FFF2-40B4-BE49-F238E27FC236}">
                    <a16:creationId xmlns:a16="http://schemas.microsoft.com/office/drawing/2014/main" id="{52B8BAD9-5A48-75D9-1F18-F9AD146211C0}"/>
                  </a:ext>
                </a:extLst>
              </p14:cNvPr>
              <p14:cNvContentPartPr/>
              <p14:nvPr/>
            </p14:nvContentPartPr>
            <p14:xfrm>
              <a:off x="4826847" y="3721186"/>
              <a:ext cx="1672200" cy="1421280"/>
            </p14:xfrm>
          </p:contentPart>
        </mc:Choice>
        <mc:Fallback xmlns="">
          <p:pic>
            <p:nvPicPr>
              <p:cNvPr id="1054" name="Ink 1053">
                <a:extLst>
                  <a:ext uri="{FF2B5EF4-FFF2-40B4-BE49-F238E27FC236}">
                    <a16:creationId xmlns:a16="http://schemas.microsoft.com/office/drawing/2014/main" id="{52B8BAD9-5A48-75D9-1F18-F9AD146211C0}"/>
                  </a:ext>
                </a:extLst>
              </p:cNvPr>
              <p:cNvPicPr/>
              <p:nvPr/>
            </p:nvPicPr>
            <p:blipFill>
              <a:blip r:embed="rId66"/>
              <a:stretch>
                <a:fillRect/>
              </a:stretch>
            </p:blipFill>
            <p:spPr>
              <a:xfrm>
                <a:off x="4817845" y="3712186"/>
                <a:ext cx="1689844" cy="1438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56" name="Ink 1055">
                <a:extLst>
                  <a:ext uri="{FF2B5EF4-FFF2-40B4-BE49-F238E27FC236}">
                    <a16:creationId xmlns:a16="http://schemas.microsoft.com/office/drawing/2014/main" id="{F7733FA4-73D7-5977-9F08-6FFD413DCE91}"/>
                  </a:ext>
                </a:extLst>
              </p14:cNvPr>
              <p14:cNvContentPartPr/>
              <p14:nvPr/>
            </p14:nvContentPartPr>
            <p14:xfrm>
              <a:off x="4136007" y="2569546"/>
              <a:ext cx="326520" cy="1013400"/>
            </p14:xfrm>
          </p:contentPart>
        </mc:Choice>
        <mc:Fallback xmlns="">
          <p:pic>
            <p:nvPicPr>
              <p:cNvPr id="1056" name="Ink 1055">
                <a:extLst>
                  <a:ext uri="{FF2B5EF4-FFF2-40B4-BE49-F238E27FC236}">
                    <a16:creationId xmlns:a16="http://schemas.microsoft.com/office/drawing/2014/main" id="{F7733FA4-73D7-5977-9F08-6FFD413DCE91}"/>
                  </a:ext>
                </a:extLst>
              </p:cNvPr>
              <p:cNvPicPr/>
              <p:nvPr/>
            </p:nvPicPr>
            <p:blipFill>
              <a:blip r:embed="rId68"/>
              <a:stretch>
                <a:fillRect/>
              </a:stretch>
            </p:blipFill>
            <p:spPr>
              <a:xfrm>
                <a:off x="4127007" y="2560546"/>
                <a:ext cx="344160" cy="1031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57" name="Ink 1056">
                <a:extLst>
                  <a:ext uri="{FF2B5EF4-FFF2-40B4-BE49-F238E27FC236}">
                    <a16:creationId xmlns:a16="http://schemas.microsoft.com/office/drawing/2014/main" id="{BA520702-124B-DB07-4B08-C31AAF2D613B}"/>
                  </a:ext>
                </a:extLst>
              </p14:cNvPr>
              <p14:cNvContentPartPr/>
              <p14:nvPr/>
            </p14:nvContentPartPr>
            <p14:xfrm>
              <a:off x="4699407" y="3487186"/>
              <a:ext cx="3790080" cy="671400"/>
            </p14:xfrm>
          </p:contentPart>
        </mc:Choice>
        <mc:Fallback xmlns="">
          <p:pic>
            <p:nvPicPr>
              <p:cNvPr id="1057" name="Ink 1056">
                <a:extLst>
                  <a:ext uri="{FF2B5EF4-FFF2-40B4-BE49-F238E27FC236}">
                    <a16:creationId xmlns:a16="http://schemas.microsoft.com/office/drawing/2014/main" id="{BA520702-124B-DB07-4B08-C31AAF2D613B}"/>
                  </a:ext>
                </a:extLst>
              </p:cNvPr>
              <p:cNvPicPr/>
              <p:nvPr/>
            </p:nvPicPr>
            <p:blipFill>
              <a:blip r:embed="rId70"/>
              <a:stretch>
                <a:fillRect/>
              </a:stretch>
            </p:blipFill>
            <p:spPr>
              <a:xfrm>
                <a:off x="4690406" y="3478181"/>
                <a:ext cx="3807722" cy="689049"/>
              </a:xfrm>
              <a:prstGeom prst="rect">
                <a:avLst/>
              </a:prstGeom>
            </p:spPr>
          </p:pic>
        </mc:Fallback>
      </mc:AlternateContent>
      <p:grpSp>
        <p:nvGrpSpPr>
          <p:cNvPr id="1060" name="Group 1059">
            <a:extLst>
              <a:ext uri="{FF2B5EF4-FFF2-40B4-BE49-F238E27FC236}">
                <a16:creationId xmlns:a16="http://schemas.microsoft.com/office/drawing/2014/main" id="{1CE99B59-9CBA-909B-3771-A4FA39793695}"/>
              </a:ext>
            </a:extLst>
          </p:cNvPr>
          <p:cNvGrpSpPr/>
          <p:nvPr/>
        </p:nvGrpSpPr>
        <p:grpSpPr>
          <a:xfrm>
            <a:off x="4220247" y="1030906"/>
            <a:ext cx="4472280" cy="3388680"/>
            <a:chOff x="4220247" y="1030906"/>
            <a:chExt cx="4472280" cy="3388680"/>
          </a:xfrm>
        </p:grpSpPr>
        <mc:AlternateContent xmlns:mc="http://schemas.openxmlformats.org/markup-compatibility/2006" xmlns:p14="http://schemas.microsoft.com/office/powerpoint/2010/main">
          <mc:Choice Requires="p14">
            <p:contentPart p14:bwMode="auto" r:id="rId71">
              <p14:nvContentPartPr>
                <p14:cNvPr id="1044" name="Ink 1043">
                  <a:extLst>
                    <a:ext uri="{FF2B5EF4-FFF2-40B4-BE49-F238E27FC236}">
                      <a16:creationId xmlns:a16="http://schemas.microsoft.com/office/drawing/2014/main" id="{6FE36338-276D-540B-CA19-3D4C0F39B672}"/>
                    </a:ext>
                  </a:extLst>
                </p14:cNvPr>
                <p14:cNvContentPartPr/>
                <p14:nvPr/>
              </p14:nvContentPartPr>
              <p14:xfrm>
                <a:off x="7176567" y="1233226"/>
                <a:ext cx="1515960" cy="2417760"/>
              </p14:xfrm>
            </p:contentPart>
          </mc:Choice>
          <mc:Fallback xmlns="">
            <p:pic>
              <p:nvPicPr>
                <p:cNvPr id="1044" name="Ink 1043">
                  <a:extLst>
                    <a:ext uri="{FF2B5EF4-FFF2-40B4-BE49-F238E27FC236}">
                      <a16:creationId xmlns:a16="http://schemas.microsoft.com/office/drawing/2014/main" id="{6FE36338-276D-540B-CA19-3D4C0F39B672}"/>
                    </a:ext>
                  </a:extLst>
                </p:cNvPr>
                <p:cNvPicPr/>
                <p:nvPr/>
              </p:nvPicPr>
              <p:blipFill>
                <a:blip r:embed="rId72"/>
                <a:stretch>
                  <a:fillRect/>
                </a:stretch>
              </p:blipFill>
              <p:spPr>
                <a:xfrm>
                  <a:off x="7167567" y="1224226"/>
                  <a:ext cx="1533600" cy="2435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46" name="Ink 1045">
                  <a:extLst>
                    <a:ext uri="{FF2B5EF4-FFF2-40B4-BE49-F238E27FC236}">
                      <a16:creationId xmlns:a16="http://schemas.microsoft.com/office/drawing/2014/main" id="{4F107E58-CF35-0707-9CC5-CDB4D1A59836}"/>
                    </a:ext>
                  </a:extLst>
                </p14:cNvPr>
                <p14:cNvContentPartPr/>
                <p14:nvPr/>
              </p14:nvContentPartPr>
              <p14:xfrm>
                <a:off x="7463847" y="1030906"/>
                <a:ext cx="360" cy="360"/>
              </p14:xfrm>
            </p:contentPart>
          </mc:Choice>
          <mc:Fallback xmlns="">
            <p:pic>
              <p:nvPicPr>
                <p:cNvPr id="1046" name="Ink 1045">
                  <a:extLst>
                    <a:ext uri="{FF2B5EF4-FFF2-40B4-BE49-F238E27FC236}">
                      <a16:creationId xmlns:a16="http://schemas.microsoft.com/office/drawing/2014/main" id="{4F107E58-CF35-0707-9CC5-CDB4D1A59836}"/>
                    </a:ext>
                  </a:extLst>
                </p:cNvPr>
                <p:cNvPicPr/>
                <p:nvPr/>
              </p:nvPicPr>
              <p:blipFill>
                <a:blip r:embed="rId10"/>
                <a:stretch>
                  <a:fillRect/>
                </a:stretch>
              </p:blipFill>
              <p:spPr>
                <a:xfrm>
                  <a:off x="7454847" y="10219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Ink 55">
                  <a:extLst>
                    <a:ext uri="{FF2B5EF4-FFF2-40B4-BE49-F238E27FC236}">
                      <a16:creationId xmlns:a16="http://schemas.microsoft.com/office/drawing/2014/main" id="{1DF782AC-009F-262B-D686-7FB1380132ED}"/>
                    </a:ext>
                  </a:extLst>
                </p14:cNvPr>
                <p14:cNvContentPartPr/>
                <p14:nvPr/>
              </p14:nvContentPartPr>
              <p14:xfrm>
                <a:off x="6242367" y="3370186"/>
                <a:ext cx="1625760" cy="1049400"/>
              </p14:xfrm>
            </p:contentPart>
          </mc:Choice>
          <mc:Fallback xmlns="">
            <p:pic>
              <p:nvPicPr>
                <p:cNvPr id="56" name="Ink 55">
                  <a:extLst>
                    <a:ext uri="{FF2B5EF4-FFF2-40B4-BE49-F238E27FC236}">
                      <a16:creationId xmlns:a16="http://schemas.microsoft.com/office/drawing/2014/main" id="{1DF782AC-009F-262B-D686-7FB1380132ED}"/>
                    </a:ext>
                  </a:extLst>
                </p:cNvPr>
                <p:cNvPicPr/>
                <p:nvPr/>
              </p:nvPicPr>
              <p:blipFill>
                <a:blip r:embed="rId75"/>
                <a:stretch>
                  <a:fillRect/>
                </a:stretch>
              </p:blipFill>
              <p:spPr>
                <a:xfrm>
                  <a:off x="6233367" y="3361183"/>
                  <a:ext cx="1643400" cy="1067046"/>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Ink 56">
                  <a:extLst>
                    <a:ext uri="{FF2B5EF4-FFF2-40B4-BE49-F238E27FC236}">
                      <a16:creationId xmlns:a16="http://schemas.microsoft.com/office/drawing/2014/main" id="{6E36F88D-B75B-2A70-17F0-0E44FE29F8B4}"/>
                    </a:ext>
                  </a:extLst>
                </p14:cNvPr>
                <p14:cNvContentPartPr/>
                <p14:nvPr/>
              </p14:nvContentPartPr>
              <p14:xfrm>
                <a:off x="6092247" y="3359746"/>
                <a:ext cx="102960" cy="938880"/>
              </p14:xfrm>
            </p:contentPart>
          </mc:Choice>
          <mc:Fallback xmlns="">
            <p:pic>
              <p:nvPicPr>
                <p:cNvPr id="57" name="Ink 56">
                  <a:extLst>
                    <a:ext uri="{FF2B5EF4-FFF2-40B4-BE49-F238E27FC236}">
                      <a16:creationId xmlns:a16="http://schemas.microsoft.com/office/drawing/2014/main" id="{6E36F88D-B75B-2A70-17F0-0E44FE29F8B4}"/>
                    </a:ext>
                  </a:extLst>
                </p:cNvPr>
                <p:cNvPicPr/>
                <p:nvPr/>
              </p:nvPicPr>
              <p:blipFill>
                <a:blip r:embed="rId77"/>
                <a:stretch>
                  <a:fillRect/>
                </a:stretch>
              </p:blipFill>
              <p:spPr>
                <a:xfrm>
                  <a:off x="6083247" y="3350746"/>
                  <a:ext cx="120600" cy="956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59" name="Ink 1058">
                  <a:extLst>
                    <a:ext uri="{FF2B5EF4-FFF2-40B4-BE49-F238E27FC236}">
                      <a16:creationId xmlns:a16="http://schemas.microsoft.com/office/drawing/2014/main" id="{17CC4A39-1F2D-7853-778D-0569063A0E0F}"/>
                    </a:ext>
                  </a:extLst>
                </p14:cNvPr>
                <p14:cNvContentPartPr/>
                <p14:nvPr/>
              </p14:nvContentPartPr>
              <p14:xfrm>
                <a:off x="4220247" y="1189666"/>
                <a:ext cx="1301040" cy="2351160"/>
              </p14:xfrm>
            </p:contentPart>
          </mc:Choice>
          <mc:Fallback xmlns="">
            <p:pic>
              <p:nvPicPr>
                <p:cNvPr id="1059" name="Ink 1058">
                  <a:extLst>
                    <a:ext uri="{FF2B5EF4-FFF2-40B4-BE49-F238E27FC236}">
                      <a16:creationId xmlns:a16="http://schemas.microsoft.com/office/drawing/2014/main" id="{17CC4A39-1F2D-7853-778D-0569063A0E0F}"/>
                    </a:ext>
                  </a:extLst>
                </p:cNvPr>
                <p:cNvPicPr/>
                <p:nvPr/>
              </p:nvPicPr>
              <p:blipFill>
                <a:blip r:embed="rId79"/>
                <a:stretch>
                  <a:fillRect/>
                </a:stretch>
              </p:blipFill>
              <p:spPr>
                <a:xfrm>
                  <a:off x="4211247" y="1180666"/>
                  <a:ext cx="1318680" cy="236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1061" name="Ink 1060">
                <a:extLst>
                  <a:ext uri="{FF2B5EF4-FFF2-40B4-BE49-F238E27FC236}">
                    <a16:creationId xmlns:a16="http://schemas.microsoft.com/office/drawing/2014/main" id="{128475DD-F3FF-5C17-F6D2-77C2026333C8}"/>
                  </a:ext>
                </a:extLst>
              </p14:cNvPr>
              <p14:cNvContentPartPr/>
              <p14:nvPr/>
            </p14:nvContentPartPr>
            <p14:xfrm>
              <a:off x="3306567" y="3476746"/>
              <a:ext cx="360" cy="360"/>
            </p14:xfrm>
          </p:contentPart>
        </mc:Choice>
        <mc:Fallback xmlns="">
          <p:pic>
            <p:nvPicPr>
              <p:cNvPr id="1061" name="Ink 1060">
                <a:extLst>
                  <a:ext uri="{FF2B5EF4-FFF2-40B4-BE49-F238E27FC236}">
                    <a16:creationId xmlns:a16="http://schemas.microsoft.com/office/drawing/2014/main" id="{128475DD-F3FF-5C17-F6D2-77C2026333C8}"/>
                  </a:ext>
                </a:extLst>
              </p:cNvPr>
              <p:cNvPicPr/>
              <p:nvPr/>
            </p:nvPicPr>
            <p:blipFill>
              <a:blip r:embed="rId10"/>
              <a:stretch>
                <a:fillRect/>
              </a:stretch>
            </p:blipFill>
            <p:spPr>
              <a:xfrm>
                <a:off x="3297567" y="346774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62" name="Ink 1061">
                <a:extLst>
                  <a:ext uri="{FF2B5EF4-FFF2-40B4-BE49-F238E27FC236}">
                    <a16:creationId xmlns:a16="http://schemas.microsoft.com/office/drawing/2014/main" id="{28B01B65-9F30-AA72-7D25-B65132AD9B03}"/>
                  </a:ext>
                </a:extLst>
              </p14:cNvPr>
              <p14:cNvContentPartPr/>
              <p14:nvPr/>
            </p14:nvContentPartPr>
            <p14:xfrm>
              <a:off x="3157527" y="3338506"/>
              <a:ext cx="360" cy="360"/>
            </p14:xfrm>
          </p:contentPart>
        </mc:Choice>
        <mc:Fallback xmlns="">
          <p:pic>
            <p:nvPicPr>
              <p:cNvPr id="1062" name="Ink 1061">
                <a:extLst>
                  <a:ext uri="{FF2B5EF4-FFF2-40B4-BE49-F238E27FC236}">
                    <a16:creationId xmlns:a16="http://schemas.microsoft.com/office/drawing/2014/main" id="{28B01B65-9F30-AA72-7D25-B65132AD9B03}"/>
                  </a:ext>
                </a:extLst>
              </p:cNvPr>
              <p:cNvPicPr/>
              <p:nvPr/>
            </p:nvPicPr>
            <p:blipFill>
              <a:blip r:embed="rId10"/>
              <a:stretch>
                <a:fillRect/>
              </a:stretch>
            </p:blipFill>
            <p:spPr>
              <a:xfrm>
                <a:off x="3148527" y="3329506"/>
                <a:ext cx="18000" cy="18000"/>
              </a:xfrm>
              <a:prstGeom prst="rect">
                <a:avLst/>
              </a:prstGeom>
            </p:spPr>
          </p:pic>
        </mc:Fallback>
      </mc:AlternateContent>
      <p:pic>
        <p:nvPicPr>
          <p:cNvPr id="1064" name="Picture 4" descr="Premium Vector | Back stand queue Queueing people crowd long line in ...">
            <a:extLst>
              <a:ext uri="{FF2B5EF4-FFF2-40B4-BE49-F238E27FC236}">
                <a16:creationId xmlns:a16="http://schemas.microsoft.com/office/drawing/2014/main" id="{3C2D444E-5AA3-FEF3-D6F5-53148FAD834C}"/>
              </a:ext>
            </a:extLst>
          </p:cNvPr>
          <p:cNvPicPr>
            <a:picLocks noChangeAspect="1" noChangeArrowheads="1"/>
          </p:cNvPicPr>
          <p:nvPr/>
        </p:nvPicPr>
        <p:blipFill rotWithShape="1">
          <a:blip r:embed="rId82">
            <a:extLst>
              <a:ext uri="{28A0092B-C50C-407E-A947-70E740481C1C}">
                <a14:useLocalDpi xmlns:a14="http://schemas.microsoft.com/office/drawing/2010/main" val="0"/>
              </a:ext>
            </a:extLst>
          </a:blip>
          <a:srcRect l="20351" t="22362" r="20781" b="23233"/>
          <a:stretch>
            <a:fillRect/>
          </a:stretch>
        </p:blipFill>
        <p:spPr bwMode="auto">
          <a:xfrm>
            <a:off x="2245361" y="4825706"/>
            <a:ext cx="2892435" cy="200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25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07372-3C50-4D37-9E3A-2299C83442D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B8AF6FE-BE01-8C54-8A72-B7E93C55FD7C}"/>
              </a:ext>
            </a:extLst>
          </p:cNvPr>
          <p:cNvSpPr txBox="1">
            <a:spLocks noGrp="1"/>
          </p:cNvSpPr>
          <p:nvPr>
            <p:ph type="ctrTitle"/>
          </p:nvPr>
        </p:nvSpPr>
        <p:spPr>
          <a:xfrm>
            <a:off x="136310" y="1192839"/>
            <a:ext cx="9888944" cy="5470152"/>
          </a:xfrm>
          <a:prstGeom prst="rect">
            <a:avLst/>
          </a:prstGeom>
          <a:noFill/>
        </p:spPr>
        <p:txBody>
          <a:bodyPr wrap="square" lIns="121920" tIns="60960" rIns="121920" bIns="60960" anchor="t">
            <a:spAutoFit/>
          </a:bodyPr>
          <a:lstStyle/>
          <a:p>
            <a:pPr marL="457189" algn="l">
              <a:lnSpc>
                <a:spcPct val="107000"/>
              </a:lnSpc>
              <a:tabLst>
                <a:tab pos="609585" algn="l"/>
              </a:tabLst>
            </a:pPr>
            <a:r>
              <a:rPr lang="en-GB" sz="2400" b="1" dirty="0">
                <a:latin typeface="Aptos"/>
                <a:ea typeface="Aptos" panose="020B0004020202020204" pitchFamily="34" charset="0"/>
                <a:cs typeface="Arial"/>
              </a:rPr>
              <a:t>Dr Jennifer Acton </a:t>
            </a:r>
            <a:r>
              <a:rPr lang="en-GB" sz="2400" dirty="0">
                <a:latin typeface="Aptos"/>
                <a:ea typeface="Aptos" panose="020B0004020202020204" pitchFamily="34" charset="0"/>
                <a:cs typeface="Arial"/>
              </a:rPr>
              <a:t>(Optometrist)</a:t>
            </a:r>
            <a:br>
              <a:rPr lang="en-GB" sz="2400" dirty="0">
                <a:latin typeface="Aptos"/>
                <a:ea typeface="Aptos" panose="020B0004020202020204" pitchFamily="34" charset="0"/>
                <a:cs typeface="Arial"/>
              </a:rPr>
            </a:br>
            <a:r>
              <a:rPr lang="en-GB" sz="2400" dirty="0"/>
              <a:t>Patient Related Outcome and Experience Measures in Eye Care</a:t>
            </a:r>
            <a:br>
              <a:rPr lang="en-GB" sz="2400" dirty="0"/>
            </a:br>
            <a:r>
              <a:rPr lang="en-GB" sz="2400" dirty="0"/>
              <a:t>Patient Safety in Eye Care </a:t>
            </a:r>
            <a:br>
              <a:rPr lang="en-GB" sz="2400" dirty="0">
                <a:latin typeface="Aptos"/>
                <a:ea typeface="Aptos" panose="020B0004020202020204" pitchFamily="34" charset="0"/>
                <a:cs typeface="Arial"/>
              </a:rPr>
            </a:br>
            <a:r>
              <a:rPr lang="en-GB" sz="2400" dirty="0">
                <a:latin typeface="Aptos" panose="020B0004020202020204" pitchFamily="34" charset="0"/>
                <a:ea typeface="Aptos" panose="020B0004020202020204" pitchFamily="34" charset="0"/>
                <a:cs typeface="Arial" panose="020B0604020202020204" pitchFamily="34" charset="0"/>
              </a:rPr>
              <a:t>Quality of life and vision in Care Homes</a:t>
            </a:r>
            <a:br>
              <a:rPr lang="en-GB" sz="2400" dirty="0">
                <a:latin typeface="Aptos" panose="020B0004020202020204" pitchFamily="34" charset="0"/>
                <a:ea typeface="Aptos" panose="020B0004020202020204" pitchFamily="34" charset="0"/>
                <a:cs typeface="Arial" panose="020B0604020202020204" pitchFamily="34" charset="0"/>
              </a:rPr>
            </a:br>
            <a:br>
              <a:rPr lang="en-GB" sz="2400" dirty="0">
                <a:latin typeface="Aptos" panose="020B0004020202020204" pitchFamily="34" charset="0"/>
                <a:ea typeface="Aptos" panose="020B0004020202020204" pitchFamily="34" charset="0"/>
                <a:cs typeface="Arial" panose="020B0604020202020204" pitchFamily="34" charset="0"/>
              </a:rPr>
            </a:br>
            <a:r>
              <a:rPr lang="en-GB" sz="2400" b="1" dirty="0">
                <a:latin typeface="Aptos"/>
                <a:ea typeface="Aptos" panose="020B0004020202020204" pitchFamily="34" charset="0"/>
                <a:cs typeface="Arial"/>
              </a:rPr>
              <a:t>Dr Ashleigh Kernohan</a:t>
            </a:r>
            <a:r>
              <a:rPr lang="en-GB" sz="2400" dirty="0"/>
              <a:t> (Nov 2025) (Optometrist + Health Economist)</a:t>
            </a:r>
            <a:br>
              <a:rPr lang="en-GB" sz="2400" dirty="0"/>
            </a:br>
            <a:r>
              <a:rPr lang="en-GB" sz="2400" dirty="0"/>
              <a:t>Evaluating the costs and benefits of different interventions with a special interest in eye care</a:t>
            </a:r>
            <a:br>
              <a:rPr lang="en-GB" sz="2400" dirty="0"/>
            </a:br>
            <a:br>
              <a:rPr lang="en-GB" sz="2400" dirty="0"/>
            </a:br>
            <a:r>
              <a:rPr lang="en-US" sz="2400" b="1" dirty="0"/>
              <a:t>Dr Claire Nollet </a:t>
            </a:r>
            <a:r>
              <a:rPr lang="en-GB" sz="2400" dirty="0">
                <a:latin typeface="Aptos"/>
                <a:ea typeface="Aptos" panose="020B0004020202020204" pitchFamily="34" charset="0"/>
                <a:cs typeface="Arial"/>
              </a:rPr>
              <a:t>(Psychologist)</a:t>
            </a:r>
            <a:br>
              <a:rPr lang="en-US" sz="2400" dirty="0"/>
            </a:br>
            <a:r>
              <a:rPr lang="en-US" sz="2400" dirty="0"/>
              <a:t>Trial management</a:t>
            </a:r>
            <a:br>
              <a:rPr lang="en-US" sz="2400" dirty="0"/>
            </a:br>
            <a:r>
              <a:rPr lang="en-US" sz="2400" dirty="0"/>
              <a:t>Psychological interventions</a:t>
            </a:r>
            <a:br>
              <a:rPr lang="en-US" sz="2400" dirty="0"/>
            </a:br>
            <a:r>
              <a:rPr lang="en-US" sz="2400" dirty="0"/>
              <a:t>Mental Health and Well Being people with sight loss</a:t>
            </a:r>
            <a:br>
              <a:rPr lang="en-GB" sz="2400" dirty="0">
                <a:latin typeface="Aptos" panose="020B0004020202020204" pitchFamily="34" charset="0"/>
                <a:ea typeface="Aptos" panose="020B0004020202020204" pitchFamily="34" charset="0"/>
                <a:cs typeface="Arial" panose="020B0604020202020204" pitchFamily="34" charset="0"/>
              </a:rPr>
            </a:br>
            <a:endParaRPr lang="en-GB" sz="1333" dirty="0">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01EEC932-8036-1858-E2BF-90F1CB95D3A2}"/>
              </a:ext>
            </a:extLst>
          </p:cNvPr>
          <p:cNvPicPr>
            <a:picLocks noChangeAspect="1"/>
          </p:cNvPicPr>
          <p:nvPr/>
        </p:nvPicPr>
        <p:blipFill>
          <a:blip r:embed="rId3"/>
          <a:stretch>
            <a:fillRect/>
          </a:stretch>
        </p:blipFill>
        <p:spPr>
          <a:xfrm>
            <a:off x="9668638" y="368737"/>
            <a:ext cx="1904999" cy="1885949"/>
          </a:xfrm>
          <a:prstGeom prst="rect">
            <a:avLst/>
          </a:prstGeom>
        </p:spPr>
      </p:pic>
    </p:spTree>
    <p:extLst>
      <p:ext uri="{BB962C8B-B14F-4D97-AF65-F5344CB8AC3E}">
        <p14:creationId xmlns:p14="http://schemas.microsoft.com/office/powerpoint/2010/main" val="346088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B2B70-0B18-7892-C30D-CA9FD55D0AB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CAA505B-E348-EFDD-5421-EA725E0B5B8B}"/>
              </a:ext>
            </a:extLst>
          </p:cNvPr>
          <p:cNvPicPr>
            <a:picLocks noChangeAspect="1"/>
          </p:cNvPicPr>
          <p:nvPr/>
        </p:nvPicPr>
        <p:blipFill>
          <a:blip r:embed="rId3"/>
          <a:stretch>
            <a:fillRect/>
          </a:stretch>
        </p:blipFill>
        <p:spPr>
          <a:xfrm>
            <a:off x="8812559" y="422997"/>
            <a:ext cx="2718378" cy="1981875"/>
          </a:xfrm>
          <a:prstGeom prst="rect">
            <a:avLst/>
          </a:prstGeom>
        </p:spPr>
      </p:pic>
      <p:sp>
        <p:nvSpPr>
          <p:cNvPr id="10" name="Title 9">
            <a:extLst>
              <a:ext uri="{FF2B5EF4-FFF2-40B4-BE49-F238E27FC236}">
                <a16:creationId xmlns:a16="http://schemas.microsoft.com/office/drawing/2014/main" id="{F7433ED5-D377-5D42-0DC9-E79D28703336}"/>
              </a:ext>
            </a:extLst>
          </p:cNvPr>
          <p:cNvSpPr txBox="1">
            <a:spLocks noGrp="1"/>
          </p:cNvSpPr>
          <p:nvPr>
            <p:ph type="ctrTitle"/>
          </p:nvPr>
        </p:nvSpPr>
        <p:spPr>
          <a:xfrm>
            <a:off x="560479" y="858424"/>
            <a:ext cx="9144000" cy="5141151"/>
          </a:xfrm>
          <a:prstGeom prst="rect">
            <a:avLst/>
          </a:prstGeom>
          <a:noFill/>
        </p:spPr>
        <p:txBody>
          <a:bodyPr wrap="square" lIns="121920" tIns="60960" rIns="121920" bIns="60960" anchor="t">
            <a:spAutoFit/>
          </a:bodyPr>
          <a:lstStyle/>
          <a:p>
            <a:pPr marL="457189" algn="l">
              <a:lnSpc>
                <a:spcPct val="107000"/>
              </a:lnSpc>
              <a:tabLst>
                <a:tab pos="609585" algn="l"/>
              </a:tabLst>
            </a:pPr>
            <a:r>
              <a:rPr lang="en-GB" sz="2400" b="1" dirty="0">
                <a:latin typeface="Aptos"/>
                <a:ea typeface="Aptos" panose="020B0004020202020204" pitchFamily="34" charset="0"/>
                <a:cs typeface="Arial"/>
              </a:rPr>
              <a:t>Dr Becky Thomas </a:t>
            </a:r>
            <a:r>
              <a:rPr lang="en-GB" sz="2400" dirty="0">
                <a:latin typeface="Aptos"/>
                <a:ea typeface="Aptos" panose="020B0004020202020204" pitchFamily="34" charset="0"/>
                <a:cs typeface="Arial"/>
              </a:rPr>
              <a:t>(Diabetic screening)</a:t>
            </a:r>
            <a:br>
              <a:rPr lang="en-GB" sz="2400" dirty="0">
                <a:latin typeface="Aptos"/>
                <a:ea typeface="Aptos" panose="020B0004020202020204" pitchFamily="34" charset="0"/>
                <a:cs typeface="Arial"/>
              </a:rPr>
            </a:br>
            <a:r>
              <a:rPr lang="en-GB" sz="2400" dirty="0">
                <a:latin typeface="Aptos" panose="020B0004020202020204" pitchFamily="34" charset="0"/>
                <a:ea typeface="Aptos" panose="020B0004020202020204" pitchFamily="34" charset="0"/>
                <a:cs typeface="Arial" panose="020B0604020202020204" pitchFamily="34" charset="0"/>
              </a:rPr>
              <a:t>Intervals of care</a:t>
            </a:r>
            <a:br>
              <a:rPr lang="en-GB" sz="2400" dirty="0">
                <a:latin typeface="Aptos" panose="020B0004020202020204" pitchFamily="34" charset="0"/>
                <a:ea typeface="Aptos" panose="020B0004020202020204" pitchFamily="34" charset="0"/>
                <a:cs typeface="Arial" panose="020B0604020202020204" pitchFamily="34" charset="0"/>
              </a:rPr>
            </a:br>
            <a:r>
              <a:rPr lang="en-GB" sz="2400" dirty="0">
                <a:latin typeface="Aptos" panose="020B0004020202020204" pitchFamily="34" charset="0"/>
                <a:ea typeface="Aptos" panose="020B0004020202020204" pitchFamily="34" charset="0"/>
                <a:cs typeface="Arial" panose="020B0604020202020204" pitchFamily="34" charset="0"/>
              </a:rPr>
              <a:t>Data analysis</a:t>
            </a:r>
            <a:br>
              <a:rPr lang="en-GB" sz="2400" dirty="0">
                <a:latin typeface="Aptos" panose="020B0004020202020204" pitchFamily="34" charset="0"/>
                <a:ea typeface="Aptos" panose="020B0004020202020204" pitchFamily="34" charset="0"/>
                <a:cs typeface="Arial" panose="020B0604020202020204" pitchFamily="34" charset="0"/>
              </a:rPr>
            </a:br>
            <a:r>
              <a:rPr lang="en-GB" sz="2400" dirty="0">
                <a:latin typeface="Aptos" panose="020B0004020202020204" pitchFamily="34" charset="0"/>
                <a:ea typeface="Aptos" panose="020B0004020202020204" pitchFamily="34" charset="0"/>
                <a:cs typeface="Arial" panose="020B0604020202020204" pitchFamily="34" charset="0"/>
              </a:rPr>
              <a:t>Impact of non-ophthalmologists doing laser treatment</a:t>
            </a:r>
            <a:br>
              <a:rPr lang="en-GB" sz="2400" dirty="0">
                <a:latin typeface="Aptos" panose="020B0004020202020204" pitchFamily="34" charset="0"/>
                <a:ea typeface="Aptos" panose="020B0004020202020204" pitchFamily="34" charset="0"/>
                <a:cs typeface="Arial" panose="020B0604020202020204" pitchFamily="34" charset="0"/>
              </a:rPr>
            </a:br>
            <a:r>
              <a:rPr lang="en-GB" sz="2400" dirty="0">
                <a:latin typeface="Aptos" panose="020B0004020202020204" pitchFamily="34" charset="0"/>
                <a:ea typeface="Aptos" panose="020B0004020202020204" pitchFamily="34" charset="0"/>
                <a:cs typeface="Arial" panose="020B0604020202020204" pitchFamily="34" charset="0"/>
              </a:rPr>
              <a:t>Images from eye care into general healthcare database</a:t>
            </a:r>
            <a:br>
              <a:rPr lang="en-GB" sz="2400" dirty="0">
                <a:latin typeface="Aptos" panose="020B0004020202020204" pitchFamily="34" charset="0"/>
                <a:ea typeface="Aptos" panose="020B0004020202020204" pitchFamily="34" charset="0"/>
                <a:cs typeface="Arial" panose="020B0604020202020204" pitchFamily="34" charset="0"/>
              </a:rPr>
            </a:br>
            <a:br>
              <a:rPr lang="en-GB" sz="2400" dirty="0">
                <a:latin typeface="Aptos" panose="020B0004020202020204" pitchFamily="34" charset="0"/>
                <a:ea typeface="Aptos" panose="020B0004020202020204" pitchFamily="34" charset="0"/>
                <a:cs typeface="Arial" panose="020B0604020202020204" pitchFamily="34" charset="0"/>
              </a:rPr>
            </a:br>
            <a:br>
              <a:rPr lang="en-GB" sz="2400" dirty="0">
                <a:latin typeface="Aptos" panose="020B0004020202020204" pitchFamily="34" charset="0"/>
                <a:ea typeface="Aptos" panose="020B0004020202020204" pitchFamily="34" charset="0"/>
                <a:cs typeface="Arial" panose="020B0604020202020204" pitchFamily="34" charset="0"/>
              </a:rPr>
            </a:br>
            <a:r>
              <a:rPr lang="en-GB" sz="2400" b="1" dirty="0">
                <a:latin typeface="Aptos"/>
                <a:ea typeface="Aptos" panose="020B0004020202020204" pitchFamily="34" charset="0"/>
                <a:cs typeface="Arial"/>
              </a:rPr>
              <a:t>Dr Dianne Seddon </a:t>
            </a:r>
            <a:r>
              <a:rPr lang="en-GB" sz="2400" dirty="0">
                <a:latin typeface="Aptos"/>
                <a:ea typeface="Aptos" panose="020B0004020202020204" pitchFamily="34" charset="0"/>
                <a:cs typeface="Arial"/>
              </a:rPr>
              <a:t>(Social Care)</a:t>
            </a:r>
            <a:br>
              <a:rPr lang="en-GB" sz="2400" dirty="0">
                <a:latin typeface="Aptos"/>
                <a:ea typeface="Aptos" panose="020B0004020202020204" pitchFamily="34" charset="0"/>
                <a:cs typeface="Arial"/>
              </a:rPr>
            </a:br>
            <a:r>
              <a:rPr lang="en-GB" sz="2400" dirty="0"/>
              <a:t>Carers who have sight loss</a:t>
            </a:r>
            <a:br>
              <a:rPr lang="en-GB" sz="2400" dirty="0">
                <a:latin typeface="Aptos" panose="020B0004020202020204" pitchFamily="34" charset="0"/>
                <a:ea typeface="Aptos" panose="020B0004020202020204" pitchFamily="34" charset="0"/>
                <a:cs typeface="Arial" panose="020B0604020202020204" pitchFamily="34" charset="0"/>
              </a:rPr>
            </a:br>
            <a:br>
              <a:rPr lang="en-GB" sz="2400" dirty="0">
                <a:latin typeface="Aptos" panose="020B0004020202020204" pitchFamily="34" charset="0"/>
                <a:ea typeface="Aptos" panose="020B0004020202020204" pitchFamily="34" charset="0"/>
                <a:cs typeface="Arial" panose="020B0604020202020204" pitchFamily="34" charset="0"/>
              </a:rPr>
            </a:br>
            <a:br>
              <a:rPr lang="en-GB" sz="2400" dirty="0">
                <a:latin typeface="Aptos" panose="020B0004020202020204" pitchFamily="34" charset="0"/>
                <a:ea typeface="Aptos" panose="020B0004020202020204" pitchFamily="34" charset="0"/>
                <a:cs typeface="Arial" panose="020B0604020202020204" pitchFamily="34" charset="0"/>
              </a:rPr>
            </a:br>
            <a:endParaRPr lang="en-GB" sz="2400" dirty="0">
              <a:latin typeface="Aptos" panose="020B0004020202020204" pitchFamily="34" charset="0"/>
              <a:ea typeface="Aptos" panose="020B0004020202020204" pitchFamily="34" charset="0"/>
              <a:cs typeface="Arial" panose="020B0604020202020204" pitchFamily="34" charset="0"/>
            </a:endParaRPr>
          </a:p>
          <a:p>
            <a:pPr>
              <a:lnSpc>
                <a:spcPct val="150000"/>
              </a:lnSpc>
            </a:pPr>
            <a:endParaRPr lang="en-GB" sz="1333" dirty="0">
              <a:latin typeface="Calibri" panose="020F0502020204030204" pitchFamily="34" charset="0"/>
              <a:ea typeface="Times New Roman" panose="020206030504050203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725F1B14-795D-C3C5-75AA-30034786A74D}"/>
              </a:ext>
            </a:extLst>
          </p:cNvPr>
          <p:cNvPicPr>
            <a:picLocks noChangeAspect="1"/>
          </p:cNvPicPr>
          <p:nvPr/>
        </p:nvPicPr>
        <p:blipFill>
          <a:blip r:embed="rId4"/>
          <a:stretch>
            <a:fillRect/>
          </a:stretch>
        </p:blipFill>
        <p:spPr>
          <a:xfrm>
            <a:off x="9534363" y="3227831"/>
            <a:ext cx="1719221" cy="1396105"/>
          </a:xfrm>
          <a:prstGeom prst="rect">
            <a:avLst/>
          </a:prstGeom>
        </p:spPr>
      </p:pic>
    </p:spTree>
    <p:extLst>
      <p:ext uri="{BB962C8B-B14F-4D97-AF65-F5344CB8AC3E}">
        <p14:creationId xmlns:p14="http://schemas.microsoft.com/office/powerpoint/2010/main" val="1022392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AFA28-25EB-10DE-9EB8-7D3BAAC30CD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214CC09-3E4D-CDC8-DDC9-45C0459FAD78}"/>
              </a:ext>
            </a:extLst>
          </p:cNvPr>
          <p:cNvPicPr>
            <a:picLocks noChangeAspect="1"/>
          </p:cNvPicPr>
          <p:nvPr/>
        </p:nvPicPr>
        <p:blipFill>
          <a:blip r:embed="rId3"/>
          <a:stretch>
            <a:fillRect/>
          </a:stretch>
        </p:blipFill>
        <p:spPr>
          <a:xfrm>
            <a:off x="715790" y="1956530"/>
            <a:ext cx="937849" cy="927544"/>
          </a:xfrm>
          <a:prstGeom prst="rect">
            <a:avLst/>
          </a:prstGeom>
        </p:spPr>
      </p:pic>
      <p:sp>
        <p:nvSpPr>
          <p:cNvPr id="10" name="Title 9">
            <a:extLst>
              <a:ext uri="{FF2B5EF4-FFF2-40B4-BE49-F238E27FC236}">
                <a16:creationId xmlns:a16="http://schemas.microsoft.com/office/drawing/2014/main" id="{DFF56DB5-F0C1-07D5-B650-A468E0DCE68F}"/>
              </a:ext>
            </a:extLst>
          </p:cNvPr>
          <p:cNvSpPr txBox="1">
            <a:spLocks noGrp="1"/>
          </p:cNvSpPr>
          <p:nvPr>
            <p:ph type="ctrTitle"/>
          </p:nvPr>
        </p:nvSpPr>
        <p:spPr>
          <a:xfrm>
            <a:off x="685800" y="433153"/>
            <a:ext cx="9144000" cy="6935617"/>
          </a:xfrm>
          <a:prstGeom prst="rect">
            <a:avLst/>
          </a:prstGeom>
          <a:noFill/>
        </p:spPr>
        <p:txBody>
          <a:bodyPr wrap="square" lIns="121920" tIns="60960" rIns="121920" bIns="60960" anchor="t">
            <a:spAutoFit/>
          </a:bodyPr>
          <a:lstStyle/>
          <a:p>
            <a:pPr algn="l">
              <a:lnSpc>
                <a:spcPct val="107000"/>
              </a:lnSpc>
              <a:spcBef>
                <a:spcPts val="2400"/>
              </a:spcBef>
              <a:spcAft>
                <a:spcPts val="533"/>
              </a:spcAft>
            </a:pPr>
            <a:r>
              <a:rPr lang="en-GB" sz="2667" b="1" kern="0" dirty="0">
                <a:solidFill>
                  <a:srgbClr val="0F4761"/>
                </a:solidFill>
                <a:latin typeface="Aptos Display" panose="020B0004020202020204" pitchFamily="34" charset="0"/>
                <a:ea typeface="Yu Gothic Light" panose="020B0300000000000000" pitchFamily="34" charset="-128"/>
                <a:cs typeface="Times New Roman" panose="02020603050405020304" pitchFamily="18" charset="0"/>
              </a:rPr>
              <a:t>Methodology Experts</a:t>
            </a:r>
          </a:p>
          <a:p>
            <a:pPr marL="457189" indent="-457189" algn="l">
              <a:lnSpc>
                <a:spcPct val="107000"/>
              </a:lnSpc>
              <a:tabLst>
                <a:tab pos="609585" algn="l"/>
              </a:tabLst>
            </a:pPr>
            <a:r>
              <a:rPr lang="en-GB" sz="2400" b="1" dirty="0">
                <a:latin typeface="Aptos" panose="020B0004020202020204" pitchFamily="34" charset="0"/>
                <a:ea typeface="Aptos" panose="020B0004020202020204" pitchFamily="34" charset="0"/>
                <a:cs typeface="Arial" panose="020B0604020202020204" pitchFamily="34" charset="0"/>
              </a:rPr>
              <a:t>	</a:t>
            </a:r>
            <a:br>
              <a:rPr lang="en-GB" sz="2400" dirty="0">
                <a:latin typeface="Aptos" panose="020B0004020202020204" pitchFamily="34" charset="0"/>
                <a:ea typeface="Aptos" panose="020B0004020202020204" pitchFamily="34" charset="0"/>
                <a:cs typeface="Arial" panose="020B0604020202020204" pitchFamily="34" charset="0"/>
              </a:rPr>
            </a:br>
            <a:br>
              <a:rPr lang="en-GB" sz="2400" dirty="0">
                <a:latin typeface="Aptos" panose="020B0004020202020204" pitchFamily="34" charset="0"/>
                <a:ea typeface="Aptos" panose="020B0004020202020204" pitchFamily="34" charset="0"/>
                <a:cs typeface="Arial" panose="020B0604020202020204" pitchFamily="34" charset="0"/>
              </a:rPr>
            </a:br>
            <a:r>
              <a:rPr lang="en-GB" sz="2400" dirty="0">
                <a:latin typeface="Aptos" panose="020B0004020202020204" pitchFamily="34" charset="0"/>
                <a:ea typeface="Aptos" panose="020B0004020202020204" pitchFamily="34" charset="0"/>
                <a:cs typeface="Arial" panose="020B0604020202020204" pitchFamily="34" charset="0"/>
              </a:rPr>
              <a:t>				</a:t>
            </a:r>
            <a:br>
              <a:rPr lang="en-GB" sz="2400" dirty="0">
                <a:latin typeface="Aptos" panose="020B0004020202020204" pitchFamily="34" charset="0"/>
                <a:ea typeface="Aptos" panose="020B0004020202020204" pitchFamily="34" charset="0"/>
                <a:cs typeface="Arial" panose="020B0604020202020204" pitchFamily="34" charset="0"/>
              </a:rPr>
            </a:br>
            <a:r>
              <a:rPr lang="en-GB" sz="2400" dirty="0">
                <a:latin typeface="Aptos" panose="020B0004020202020204" pitchFamily="34" charset="0"/>
                <a:ea typeface="Aptos" panose="020B0004020202020204" pitchFamily="34" charset="0"/>
                <a:cs typeface="Arial" panose="020B0604020202020204" pitchFamily="34" charset="0"/>
              </a:rPr>
              <a:t>				</a:t>
            </a:r>
            <a:r>
              <a:rPr lang="en-GB" sz="2400" b="1" dirty="0">
                <a:latin typeface="Aptos" panose="020B0004020202020204" pitchFamily="34" charset="0"/>
                <a:ea typeface="Aptos" panose="020B0004020202020204" pitchFamily="34" charset="0"/>
                <a:cs typeface="Arial" panose="020B0604020202020204" pitchFamily="34" charset="0"/>
              </a:rPr>
              <a:t>Dr Pippa Anderson  </a:t>
            </a:r>
            <a:r>
              <a:rPr lang="en-GB" sz="2400" dirty="0">
                <a:latin typeface="Aptos" panose="020B0004020202020204" pitchFamily="34" charset="0"/>
                <a:ea typeface="Aptos" panose="020B0004020202020204" pitchFamily="34" charset="0"/>
                <a:cs typeface="Arial" panose="020B0604020202020204" pitchFamily="34" charset="0"/>
              </a:rPr>
              <a:t>	Health Economist</a:t>
            </a:r>
            <a:br>
              <a:rPr lang="en-GB" sz="2400" dirty="0">
                <a:latin typeface="Aptos" panose="020B0004020202020204" pitchFamily="34" charset="0"/>
                <a:ea typeface="Aptos" panose="020B0004020202020204" pitchFamily="34" charset="0"/>
                <a:cs typeface="Arial" panose="020B0604020202020204" pitchFamily="34" charset="0"/>
              </a:rPr>
            </a:br>
            <a:br>
              <a:rPr lang="en-GB" sz="2400" dirty="0">
                <a:latin typeface="Aptos" panose="020B0004020202020204" pitchFamily="34" charset="0"/>
                <a:ea typeface="Aptos" panose="020B0004020202020204" pitchFamily="34" charset="0"/>
                <a:cs typeface="Arial" panose="020B0604020202020204" pitchFamily="34" charset="0"/>
              </a:rPr>
            </a:br>
            <a:r>
              <a:rPr lang="en-GB" sz="2400" dirty="0">
                <a:latin typeface="Aptos" panose="020B0004020202020204" pitchFamily="34" charset="0"/>
                <a:ea typeface="Aptos" panose="020B0004020202020204" pitchFamily="34" charset="0"/>
                <a:cs typeface="Arial" panose="020B0604020202020204" pitchFamily="34" charset="0"/>
              </a:rPr>
              <a:t>		</a:t>
            </a:r>
            <a:br>
              <a:rPr lang="en-GB" sz="2400" dirty="0">
                <a:latin typeface="Aptos" panose="020B0004020202020204" pitchFamily="34" charset="0"/>
                <a:ea typeface="Aptos" panose="020B0004020202020204" pitchFamily="34" charset="0"/>
                <a:cs typeface="Arial" panose="020B0604020202020204" pitchFamily="34" charset="0"/>
              </a:rPr>
            </a:br>
            <a:r>
              <a:rPr lang="en-GB" sz="2400" dirty="0">
                <a:latin typeface="Aptos" panose="020B0004020202020204" pitchFamily="34" charset="0"/>
                <a:ea typeface="Aptos" panose="020B0004020202020204" pitchFamily="34" charset="0"/>
                <a:cs typeface="Arial" panose="020B0604020202020204" pitchFamily="34" charset="0"/>
              </a:rPr>
              <a:t>				</a:t>
            </a:r>
            <a:r>
              <a:rPr lang="en-GB" sz="2400" b="1" dirty="0">
                <a:latin typeface="Aptos" panose="020B0004020202020204" pitchFamily="34" charset="0"/>
                <a:ea typeface="Aptos" panose="020B0004020202020204" pitchFamily="34" charset="0"/>
                <a:cs typeface="Arial" panose="020B0604020202020204" pitchFamily="34" charset="0"/>
              </a:rPr>
              <a:t>Dr Mari Jones</a:t>
            </a:r>
            <a:r>
              <a:rPr lang="en-GB" sz="2400" dirty="0">
                <a:latin typeface="Aptos" panose="020B0004020202020204" pitchFamily="34" charset="0"/>
                <a:ea typeface="Aptos" panose="020B0004020202020204" pitchFamily="34" charset="0"/>
                <a:cs typeface="Arial" panose="020B0604020202020204" pitchFamily="34" charset="0"/>
              </a:rPr>
              <a:t>	Health Care Modeller</a:t>
            </a:r>
            <a:br>
              <a:rPr lang="en-GB" sz="2400" b="1" dirty="0">
                <a:latin typeface="Aptos" panose="020B0004020202020204" pitchFamily="34" charset="0"/>
                <a:ea typeface="Aptos" panose="020B0004020202020204" pitchFamily="34" charset="0"/>
                <a:cs typeface="Arial" panose="020B0604020202020204" pitchFamily="34" charset="0"/>
              </a:rPr>
            </a:br>
            <a:br>
              <a:rPr lang="en-GB" sz="2400" b="1" dirty="0">
                <a:latin typeface="Aptos" panose="020B0004020202020204" pitchFamily="34" charset="0"/>
                <a:ea typeface="Aptos" panose="020B0004020202020204" pitchFamily="34" charset="0"/>
                <a:cs typeface="Arial" panose="020B0604020202020204" pitchFamily="34" charset="0"/>
              </a:rPr>
            </a:br>
            <a:br>
              <a:rPr lang="en-GB" sz="2400" b="1" dirty="0">
                <a:latin typeface="Aptos" panose="020B0004020202020204" pitchFamily="34" charset="0"/>
                <a:ea typeface="Aptos" panose="020B0004020202020204" pitchFamily="34" charset="0"/>
                <a:cs typeface="Arial" panose="020B0604020202020204" pitchFamily="34" charset="0"/>
              </a:rPr>
            </a:br>
            <a:br>
              <a:rPr lang="en-GB" sz="2400" b="1" dirty="0">
                <a:latin typeface="Aptos" panose="020B0004020202020204" pitchFamily="34" charset="0"/>
                <a:ea typeface="Aptos" panose="020B0004020202020204" pitchFamily="34" charset="0"/>
                <a:cs typeface="Arial" panose="020B0604020202020204" pitchFamily="34" charset="0"/>
              </a:rPr>
            </a:br>
            <a:r>
              <a:rPr lang="en-GB" sz="2400" b="1" dirty="0">
                <a:latin typeface="Aptos" panose="020B0004020202020204" pitchFamily="34" charset="0"/>
                <a:ea typeface="Aptos" panose="020B0004020202020204" pitchFamily="34" charset="0"/>
                <a:cs typeface="Arial" panose="020B0604020202020204" pitchFamily="34" charset="0"/>
              </a:rPr>
              <a:t>				Dr Tim Pickles</a:t>
            </a:r>
            <a:r>
              <a:rPr lang="en-GB" sz="2400" dirty="0">
                <a:latin typeface="Aptos" panose="020B0004020202020204" pitchFamily="34" charset="0"/>
                <a:ea typeface="Aptos" panose="020B0004020202020204" pitchFamily="34" charset="0"/>
                <a:cs typeface="Arial" panose="020B0604020202020204" pitchFamily="34" charset="0"/>
              </a:rPr>
              <a:t>	Statistician and PROMS</a:t>
            </a:r>
            <a:br>
              <a:rPr lang="en-GB" sz="2400" b="1" dirty="0">
                <a:latin typeface="Aptos" panose="020B0004020202020204" pitchFamily="34" charset="0"/>
                <a:ea typeface="Aptos" panose="020B0004020202020204" pitchFamily="34" charset="0"/>
                <a:cs typeface="Arial" panose="020B0604020202020204" pitchFamily="34" charset="0"/>
              </a:rPr>
            </a:br>
            <a:br>
              <a:rPr lang="en-GB" sz="2400" b="1" dirty="0">
                <a:latin typeface="Aptos" panose="020B0004020202020204" pitchFamily="34" charset="0"/>
                <a:ea typeface="Aptos" panose="020B0004020202020204" pitchFamily="34" charset="0"/>
                <a:cs typeface="Arial" panose="020B0604020202020204" pitchFamily="34" charset="0"/>
              </a:rPr>
            </a:br>
            <a:br>
              <a:rPr lang="en-GB" sz="2400" b="1" dirty="0">
                <a:latin typeface="Aptos" panose="020B0004020202020204" pitchFamily="34" charset="0"/>
                <a:ea typeface="Aptos" panose="020B0004020202020204" pitchFamily="34" charset="0"/>
                <a:cs typeface="Arial" panose="020B0604020202020204" pitchFamily="34" charset="0"/>
              </a:rPr>
            </a:br>
            <a:br>
              <a:rPr lang="en-GB" sz="2400" dirty="0">
                <a:latin typeface="Aptos" panose="020B0004020202020204" pitchFamily="34" charset="0"/>
                <a:ea typeface="Aptos" panose="020B0004020202020204" pitchFamily="34" charset="0"/>
                <a:cs typeface="Arial" panose="020B0604020202020204" pitchFamily="34" charset="0"/>
              </a:rPr>
            </a:br>
            <a:br>
              <a:rPr lang="en-GB" sz="2400" dirty="0">
                <a:latin typeface="Aptos" panose="020B0004020202020204" pitchFamily="34" charset="0"/>
                <a:ea typeface="Aptos" panose="020B0004020202020204" pitchFamily="34" charset="0"/>
                <a:cs typeface="Arial" panose="020B0604020202020204" pitchFamily="34" charset="0"/>
              </a:rPr>
            </a:br>
            <a:r>
              <a:rPr lang="en-GB" sz="2400" dirty="0">
                <a:latin typeface="Aptos" panose="020B0004020202020204" pitchFamily="34" charset="0"/>
                <a:ea typeface="Aptos" panose="020B0004020202020204" pitchFamily="34" charset="0"/>
                <a:cs typeface="Arial" panose="020B0604020202020204" pitchFamily="34" charset="0"/>
              </a:rPr>
              <a:t>	</a:t>
            </a:r>
            <a:endParaRPr lang="en-GB" sz="2400" b="1" dirty="0">
              <a:latin typeface="Aptos" panose="020B00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D63B827-0EFF-89B1-DA10-2CC464F8C8BC}"/>
              </a:ext>
            </a:extLst>
          </p:cNvPr>
          <p:cNvPicPr>
            <a:picLocks noChangeAspect="1"/>
          </p:cNvPicPr>
          <p:nvPr/>
        </p:nvPicPr>
        <p:blipFill>
          <a:blip r:embed="rId4"/>
          <a:stretch>
            <a:fillRect/>
          </a:stretch>
        </p:blipFill>
        <p:spPr>
          <a:xfrm>
            <a:off x="527943" y="3380288"/>
            <a:ext cx="1112546" cy="810432"/>
          </a:xfrm>
          <a:prstGeom prst="rect">
            <a:avLst/>
          </a:prstGeom>
        </p:spPr>
      </p:pic>
      <p:pic>
        <p:nvPicPr>
          <p:cNvPr id="5" name="Picture 4">
            <a:extLst>
              <a:ext uri="{FF2B5EF4-FFF2-40B4-BE49-F238E27FC236}">
                <a16:creationId xmlns:a16="http://schemas.microsoft.com/office/drawing/2014/main" id="{487E7F08-8E80-D2B1-785F-830B3806785E}"/>
              </a:ext>
            </a:extLst>
          </p:cNvPr>
          <p:cNvPicPr>
            <a:picLocks noChangeAspect="1"/>
          </p:cNvPicPr>
          <p:nvPr/>
        </p:nvPicPr>
        <p:blipFill>
          <a:blip r:embed="rId5"/>
          <a:stretch>
            <a:fillRect/>
          </a:stretch>
        </p:blipFill>
        <p:spPr>
          <a:xfrm>
            <a:off x="1772046" y="1956530"/>
            <a:ext cx="937849" cy="937849"/>
          </a:xfrm>
          <a:prstGeom prst="rect">
            <a:avLst/>
          </a:prstGeom>
        </p:spPr>
      </p:pic>
      <p:pic>
        <p:nvPicPr>
          <p:cNvPr id="7" name="Picture 6">
            <a:extLst>
              <a:ext uri="{FF2B5EF4-FFF2-40B4-BE49-F238E27FC236}">
                <a16:creationId xmlns:a16="http://schemas.microsoft.com/office/drawing/2014/main" id="{BAA7678A-BCDA-B48A-4947-9052D8513D8C}"/>
              </a:ext>
            </a:extLst>
          </p:cNvPr>
          <p:cNvPicPr>
            <a:picLocks noChangeAspect="1"/>
          </p:cNvPicPr>
          <p:nvPr/>
        </p:nvPicPr>
        <p:blipFill>
          <a:blip r:embed="rId6"/>
          <a:stretch>
            <a:fillRect/>
          </a:stretch>
        </p:blipFill>
        <p:spPr>
          <a:xfrm>
            <a:off x="1805643" y="3182545"/>
            <a:ext cx="870654" cy="1044785"/>
          </a:xfrm>
          <a:prstGeom prst="rect">
            <a:avLst/>
          </a:prstGeom>
        </p:spPr>
      </p:pic>
      <p:pic>
        <p:nvPicPr>
          <p:cNvPr id="13" name="Picture 12">
            <a:extLst>
              <a:ext uri="{FF2B5EF4-FFF2-40B4-BE49-F238E27FC236}">
                <a16:creationId xmlns:a16="http://schemas.microsoft.com/office/drawing/2014/main" id="{CA001A94-8F4C-4DBA-3A00-5B3E34B4AC74}"/>
              </a:ext>
            </a:extLst>
          </p:cNvPr>
          <p:cNvPicPr>
            <a:picLocks noChangeAspect="1"/>
          </p:cNvPicPr>
          <p:nvPr/>
        </p:nvPicPr>
        <p:blipFill>
          <a:blip r:embed="rId7"/>
          <a:stretch>
            <a:fillRect/>
          </a:stretch>
        </p:blipFill>
        <p:spPr>
          <a:xfrm>
            <a:off x="1604118" y="4557407"/>
            <a:ext cx="1284107" cy="1284107"/>
          </a:xfrm>
          <a:prstGeom prst="rect">
            <a:avLst/>
          </a:prstGeom>
        </p:spPr>
      </p:pic>
      <p:pic>
        <p:nvPicPr>
          <p:cNvPr id="14" name="Picture 13">
            <a:extLst>
              <a:ext uri="{FF2B5EF4-FFF2-40B4-BE49-F238E27FC236}">
                <a16:creationId xmlns:a16="http://schemas.microsoft.com/office/drawing/2014/main" id="{8988CC19-68CB-A8E1-91AC-19773AEFD3AC}"/>
              </a:ext>
            </a:extLst>
          </p:cNvPr>
          <p:cNvPicPr>
            <a:picLocks noChangeAspect="1"/>
          </p:cNvPicPr>
          <p:nvPr/>
        </p:nvPicPr>
        <p:blipFill>
          <a:blip r:embed="rId8"/>
          <a:stretch>
            <a:fillRect/>
          </a:stretch>
        </p:blipFill>
        <p:spPr>
          <a:xfrm>
            <a:off x="703945" y="4723270"/>
            <a:ext cx="961537" cy="952380"/>
          </a:xfrm>
          <a:prstGeom prst="rect">
            <a:avLst/>
          </a:prstGeom>
        </p:spPr>
      </p:pic>
    </p:spTree>
    <p:extLst>
      <p:ext uri="{BB962C8B-B14F-4D97-AF65-F5344CB8AC3E}">
        <p14:creationId xmlns:p14="http://schemas.microsoft.com/office/powerpoint/2010/main" val="716915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D4EDDBAEDA9D499B9F6383B73A6704" ma:contentTypeVersion="15" ma:contentTypeDescription="Create a new document." ma:contentTypeScope="" ma:versionID="c7718fc2b9cd298c805494642175a1f9">
  <xsd:schema xmlns:xsd="http://www.w3.org/2001/XMLSchema" xmlns:xs="http://www.w3.org/2001/XMLSchema" xmlns:p="http://schemas.microsoft.com/office/2006/metadata/properties" xmlns:ns2="32f0c94a-819f-4270-be54-8f20d12c5f78" xmlns:ns3="9f514e85-246f-41a1-b936-c863447846eb" targetNamespace="http://schemas.microsoft.com/office/2006/metadata/properties" ma:root="true" ma:fieldsID="01d2c9d299d156360bec947ffb52632e" ns2:_="" ns3:_="">
    <xsd:import namespace="32f0c94a-819f-4270-be54-8f20d12c5f78"/>
    <xsd:import namespace="9f514e85-246f-41a1-b936-c863447846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f0c94a-819f-4270-be54-8f20d12c5f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dfab7ff-493e-4f05-914a-34e092f24bb1}" ma:internalName="TaxCatchAll" ma:showField="CatchAllData" ma:web="32f0c94a-819f-4270-be54-8f20d12c5f7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514e85-246f-41a1-b936-c863447846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ab117e7-6f4a-42cd-b5da-bc305b27d27a"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514e85-246f-41a1-b936-c863447846eb">
      <Terms xmlns="http://schemas.microsoft.com/office/infopath/2007/PartnerControls"/>
    </lcf76f155ced4ddcb4097134ff3c332f>
    <TaxCatchAll xmlns="32f0c94a-819f-4270-be54-8f20d12c5f78" xsi:nil="true"/>
  </documentManagement>
</p:properties>
</file>

<file path=customXml/itemProps1.xml><?xml version="1.0" encoding="utf-8"?>
<ds:datastoreItem xmlns:ds="http://schemas.openxmlformats.org/officeDocument/2006/customXml" ds:itemID="{29A63431-B257-40AE-B2BE-8C2EAEF4E9B8}"/>
</file>

<file path=customXml/itemProps2.xml><?xml version="1.0" encoding="utf-8"?>
<ds:datastoreItem xmlns:ds="http://schemas.openxmlformats.org/officeDocument/2006/customXml" ds:itemID="{F1E6D55B-4E76-4347-90EB-E07BFFC6407A}"/>
</file>

<file path=customXml/itemProps3.xml><?xml version="1.0" encoding="utf-8"?>
<ds:datastoreItem xmlns:ds="http://schemas.openxmlformats.org/officeDocument/2006/customXml" ds:itemID="{100138E0-BE77-44A2-B057-DCD27D35D64C}"/>
</file>

<file path=docProps/app.xml><?xml version="1.0" encoding="utf-8"?>
<Properties xmlns="http://schemas.openxmlformats.org/officeDocument/2006/extended-properties" xmlns:vt="http://schemas.openxmlformats.org/officeDocument/2006/docPropsVTypes">
  <Template/>
  <TotalTime>658</TotalTime>
  <Words>546</Words>
  <Application>Microsoft Office PowerPoint</Application>
  <PresentationFormat>Widescreen</PresentationFormat>
  <Paragraphs>93</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Meiryo</vt:lpstr>
      <vt:lpstr>Aptos</vt:lpstr>
      <vt:lpstr>Aptos Display</vt:lpstr>
      <vt:lpstr>Arial</vt:lpstr>
      <vt:lpstr>Calibri</vt:lpstr>
      <vt:lpstr>Office Theme</vt:lpstr>
      <vt:lpstr>Centre for Vision Services Research</vt:lpstr>
      <vt:lpstr>Vision services</vt:lpstr>
      <vt:lpstr>PowerPoint Presentation</vt:lpstr>
      <vt:lpstr>Centre for Vision Services Research</vt:lpstr>
      <vt:lpstr>PowerPoint Presentation</vt:lpstr>
      <vt:lpstr>Sight Test</vt:lpstr>
      <vt:lpstr>Dr Jennifer Acton (Optometrist) Patient Related Outcome and Experience Measures in Eye Care Patient Safety in Eye Care  Quality of life and vision in Care Homes  Dr Ashleigh Kernohan (Nov 2025) (Optometrist + Health Economist) Evaluating the costs and benefits of different interventions with a special interest in eye care  Dr Claire Nollet (Psychologist) Trial management Psychological interventions Mental Health and Well Being people with sight loss </vt:lpstr>
      <vt:lpstr>Dr Becky Thomas (Diabetic screening) Intervals of care Data analysis Impact of non-ophthalmologists doing laser treatment Images from eye care into general healthcare database   Dr Dianne Seddon (Social Care) Carers who have sight loss    </vt:lpstr>
      <vt:lpstr>Methodology Experts             Dr Pippa Anderson   Health Economist         Dr Mari Jones Health Care Modeller        Dr Tim Pickles Statistician and PROMS      </vt:lpstr>
      <vt:lpstr>Methodology Experts             Prof Carolyn Wallace   Qualitative methodologies          Dr Mark Davies  Qualitative methodologies     Dr   Prof Paul Willis  Adult Social Care        </vt:lpstr>
      <vt:lpstr>Health Care Professionals</vt:lpstr>
      <vt:lpstr>Developing a research culture and team  Collaboration and Relationships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Barbara Ryan</dc:creator>
  <cp:lastModifiedBy>Barbara Ryan</cp:lastModifiedBy>
  <cp:revision>2</cp:revision>
  <dcterms:created xsi:type="dcterms:W3CDTF">2025-09-19T05:44:02Z</dcterms:created>
  <dcterms:modified xsi:type="dcterms:W3CDTF">2025-10-31T16:10:23Z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0x01010066D4EDDBAEDA9D499B9F6383B73A6704</vt:lpwstr>
  </property>
</Properties>
</file>