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7" r:id="rId6"/>
    <p:sldId id="25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8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Davies" userId="85329c8e-513b-426e-a07c-fb409d24b39f" providerId="ADAL" clId="{BE2CB84B-6D78-40F4-9831-04F56AD3A56B}"/>
    <pc:docChg chg="modSld">
      <pc:chgData name="Gareth Davies" userId="85329c8e-513b-426e-a07c-fb409d24b39f" providerId="ADAL" clId="{BE2CB84B-6D78-40F4-9831-04F56AD3A56B}" dt="2025-10-29T15:50:00.322" v="98" actId="20577"/>
      <pc:docMkLst>
        <pc:docMk/>
      </pc:docMkLst>
      <pc:sldChg chg="modSp mod">
        <pc:chgData name="Gareth Davies" userId="85329c8e-513b-426e-a07c-fb409d24b39f" providerId="ADAL" clId="{BE2CB84B-6D78-40F4-9831-04F56AD3A56B}" dt="2025-10-29T15:45:48.115" v="13" actId="20577"/>
        <pc:sldMkLst>
          <pc:docMk/>
          <pc:sldMk cId="2780874474" sldId="257"/>
        </pc:sldMkLst>
        <pc:spChg chg="mod">
          <ac:chgData name="Gareth Davies" userId="85329c8e-513b-426e-a07c-fb409d24b39f" providerId="ADAL" clId="{BE2CB84B-6D78-40F4-9831-04F56AD3A56B}" dt="2025-10-29T15:45:48.115" v="13" actId="20577"/>
          <ac:spMkLst>
            <pc:docMk/>
            <pc:sldMk cId="2780874474" sldId="257"/>
            <ac:spMk id="3" creationId="{AAECE981-280D-4EFF-BD82-3D0741B84A18}"/>
          </ac:spMkLst>
        </pc:spChg>
      </pc:sldChg>
      <pc:sldChg chg="modSp mod">
        <pc:chgData name="Gareth Davies" userId="85329c8e-513b-426e-a07c-fb409d24b39f" providerId="ADAL" clId="{BE2CB84B-6D78-40F4-9831-04F56AD3A56B}" dt="2025-10-29T15:49:14.665" v="88" actId="20577"/>
        <pc:sldMkLst>
          <pc:docMk/>
          <pc:sldMk cId="205870933" sldId="258"/>
        </pc:sldMkLst>
        <pc:spChg chg="mod">
          <ac:chgData name="Gareth Davies" userId="85329c8e-513b-426e-a07c-fb409d24b39f" providerId="ADAL" clId="{BE2CB84B-6D78-40F4-9831-04F56AD3A56B}" dt="2025-10-29T15:49:14.665" v="88" actId="20577"/>
          <ac:spMkLst>
            <pc:docMk/>
            <pc:sldMk cId="205870933" sldId="258"/>
            <ac:spMk id="3" creationId="{75D739DD-F82E-4D8F-B099-66AD7BFAEC7E}"/>
          </ac:spMkLst>
        </pc:spChg>
      </pc:sldChg>
      <pc:sldChg chg="modSp mod">
        <pc:chgData name="Gareth Davies" userId="85329c8e-513b-426e-a07c-fb409d24b39f" providerId="ADAL" clId="{BE2CB84B-6D78-40F4-9831-04F56AD3A56B}" dt="2025-10-29T15:50:00.322" v="98" actId="20577"/>
        <pc:sldMkLst>
          <pc:docMk/>
          <pc:sldMk cId="932150159" sldId="265"/>
        </pc:sldMkLst>
        <pc:spChg chg="mod">
          <ac:chgData name="Gareth Davies" userId="85329c8e-513b-426e-a07c-fb409d24b39f" providerId="ADAL" clId="{BE2CB84B-6D78-40F4-9831-04F56AD3A56B}" dt="2025-10-29T15:50:00.322" v="98" actId="20577"/>
          <ac:spMkLst>
            <pc:docMk/>
            <pc:sldMk cId="932150159" sldId="265"/>
            <ac:spMk id="2" creationId="{575DCB25-2A17-25C0-109F-F627E45BF1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142C-1DF1-4378-80E3-6C09845C3394}" type="datetimeFigureOut">
              <a:rPr lang="en-GB" smtClean="0"/>
              <a:t>29/10/2025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42936-1C30-4E76-9D97-04AB7F2C37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91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42936-1C30-4E76-9D97-04AB7F2C37A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2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614" y="361951"/>
            <a:ext cx="5662964" cy="1339849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406" y="3886200"/>
            <a:ext cx="8114794" cy="118745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0" y="369344"/>
            <a:ext cx="5542279" cy="1048293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20" y="1513284"/>
            <a:ext cx="8285080" cy="383341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8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933450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3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15" y="369344"/>
            <a:ext cx="5682402" cy="1048293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608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608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7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15" y="369344"/>
            <a:ext cx="5585212" cy="849855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5139"/>
            <a:ext cx="4040188" cy="809968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49344"/>
            <a:ext cx="4040188" cy="2897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5139"/>
            <a:ext cx="4041775" cy="809968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449344"/>
            <a:ext cx="4041775" cy="2897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4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15" y="369344"/>
            <a:ext cx="5928618" cy="1048293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7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629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0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14" y="369344"/>
            <a:ext cx="6038767" cy="1048293"/>
          </a:xfrm>
          <a:prstGeom prst="rect">
            <a:avLst/>
          </a:prstGeom>
        </p:spPr>
        <p:txBody>
          <a:bodyPr/>
          <a:lstStyle>
            <a:lvl1pPr algn="l">
              <a:defRPr sz="3000" b="1" i="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8254"/>
            <a:ext cx="8229600" cy="3490645"/>
          </a:xfrm>
        </p:spPr>
        <p:txBody>
          <a:bodyPr vert="eaVert">
            <a:normAutofit/>
          </a:bodyPr>
          <a:lstStyle>
            <a:lvl1pPr>
              <a:defRPr sz="2600"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7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494453"/>
          </a:xfrm>
          <a:prstGeom prst="rect">
            <a:avLst/>
          </a:prstGeom>
        </p:spPr>
        <p:txBody>
          <a:bodyPr vert="eaVert"/>
          <a:lstStyle>
            <a:lvl1pPr algn="l">
              <a:defRPr sz="3000" b="1" i="0"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4862" y="274638"/>
            <a:ext cx="5492137" cy="541457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180809 RNIB_Brand_PPT template v02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615" y="369344"/>
            <a:ext cx="6252585" cy="4799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82B7C-B2E5-254A-A994-CA5860A3911E}" type="datetimeFigureOut">
              <a:rPr lang="en-US" smtClean="0"/>
              <a:t>10/29/2025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7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b="1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2FBF-F507-E61B-6CF1-962D0352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Cymru Differently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25CBF-59E7-EFB8-846B-07C94839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20" y="1761859"/>
            <a:ext cx="3254420" cy="33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CC4A-0E08-413E-BD6B-4AFA8FDB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0" y="175492"/>
            <a:ext cx="5542279" cy="1062182"/>
          </a:xfrm>
        </p:spPr>
        <p:txBody>
          <a:bodyPr/>
          <a:lstStyle/>
          <a:p>
            <a:pPr algn="ctr"/>
            <a:b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See Cymru Differently? </a:t>
            </a:r>
            <a:b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E981-280D-4EFF-BD82-3D0741B8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0" y="1237674"/>
            <a:ext cx="8285080" cy="495068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200" b="0" dirty="0"/>
          </a:p>
          <a:p>
            <a:r>
              <a:rPr lang="en-GB" dirty="0"/>
              <a:t>See Cymru Differently is a 3 Year National Lottery funded project designed to address 2 key areas:</a:t>
            </a:r>
          </a:p>
          <a:p>
            <a:endParaRPr lang="en-GB" dirty="0"/>
          </a:p>
          <a:p>
            <a:r>
              <a:rPr lang="en-GB" dirty="0"/>
              <a:t>1. Promote the importance of Eye Health &amp; Eye  Safety within the Welsh Agricultural community.</a:t>
            </a:r>
          </a:p>
          <a:p>
            <a:r>
              <a:rPr lang="en-GB" dirty="0"/>
              <a:t>2. Make the Welsh National Parks and National Landscapes Accessible for people with Low or No Vision.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87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1BBF-C9CA-4D26-82CA-4E2362C42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are Guide Walkers?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39DD-F82E-4D8F-B099-66AD7BFA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0" y="1513284"/>
            <a:ext cx="8285080" cy="45827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partnership with Mountain Training to evolve the Guide Runner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Qualified and experience Mountain &amp; Low Land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Undertake a 2-day training course designed by the See Cymru Differently Team &amp; Mountain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Training – Sight Loss Awareness, Risk Assessment, Outdoor Guiding and Verbal Description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Participants apply the training out on the hills with Low or No Vision walkers.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Adapted outdoor kit.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Making the Welsh/UK Landscapes truly accessible for all &amp; meeting the projects Strategic aims.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587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B25-2A17-25C0-109F-F627E45B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Walking </a:t>
            </a:r>
            <a:r>
              <a:rPr lang="en-GB"/>
              <a:t>In Action:</a:t>
            </a:r>
            <a:br>
              <a:rPr lang="en-GB" dirty="0"/>
            </a:br>
            <a:r>
              <a:rPr lang="en-GB" dirty="0"/>
              <a:t>Plas-Y-Brenin, Eryri</a:t>
            </a:r>
          </a:p>
        </p:txBody>
      </p:sp>
      <p:pic>
        <p:nvPicPr>
          <p:cNvPr id="5" name="Content Placeholder 4" descr="A group of people standing in a forest&#10;&#10;AI-generated content may be incorrect.">
            <a:extLst>
              <a:ext uri="{FF2B5EF4-FFF2-40B4-BE49-F238E27FC236}">
                <a16:creationId xmlns:a16="http://schemas.microsoft.com/office/drawing/2014/main" id="{239566BF-49F4-D5DC-D88A-FA671E08E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19" y="2468880"/>
            <a:ext cx="4017913" cy="3013434"/>
          </a:xfrm>
        </p:spPr>
      </p:pic>
      <p:pic>
        <p:nvPicPr>
          <p:cNvPr id="10" name="Picture 9" descr="A group of people hiking in the woods&#10;&#10;AI-generated content may be incorrect.">
            <a:extLst>
              <a:ext uri="{FF2B5EF4-FFF2-40B4-BE49-F238E27FC236}">
                <a16:creationId xmlns:a16="http://schemas.microsoft.com/office/drawing/2014/main" id="{C5A739B3-537F-199A-25E9-67A55EA12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00" y="2468880"/>
            <a:ext cx="4017912" cy="30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4EDDBAEDA9D499B9F6383B73A6704" ma:contentTypeVersion="15" ma:contentTypeDescription="Create a new document." ma:contentTypeScope="" ma:versionID="c7718fc2b9cd298c805494642175a1f9">
  <xsd:schema xmlns:xsd="http://www.w3.org/2001/XMLSchema" xmlns:xs="http://www.w3.org/2001/XMLSchema" xmlns:p="http://schemas.microsoft.com/office/2006/metadata/properties" xmlns:ns2="32f0c94a-819f-4270-be54-8f20d12c5f78" xmlns:ns3="9f514e85-246f-41a1-b936-c863447846eb" targetNamespace="http://schemas.microsoft.com/office/2006/metadata/properties" ma:root="true" ma:fieldsID="01d2c9d299d156360bec947ffb52632e" ns2:_="" ns3:_="">
    <xsd:import namespace="32f0c94a-819f-4270-be54-8f20d12c5f78"/>
    <xsd:import namespace="9f514e85-246f-41a1-b936-c863447846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c94a-819f-4270-be54-8f20d12c5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dfab7ff-493e-4f05-914a-34e092f24bb1}" ma:internalName="TaxCatchAll" ma:showField="CatchAllData" ma:web="32f0c94a-819f-4270-be54-8f20d12c5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4e85-246f-41a1-b936-c86344784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b117e7-6f4a-42cd-b5da-bc305b27d2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2f0c94a-819f-4270-be54-8f20d12c5f78">
      <UserInfo>
        <DisplayName>Lee Normand</DisplayName>
        <AccountId>2177</AccountId>
        <AccountType/>
      </UserInfo>
    </SharedWithUsers>
    <lcf76f155ced4ddcb4097134ff3c332f xmlns="9f514e85-246f-41a1-b936-c863447846eb">
      <Terms xmlns="http://schemas.microsoft.com/office/infopath/2007/PartnerControls"/>
    </lcf76f155ced4ddcb4097134ff3c332f>
    <TaxCatchAll xmlns="32f0c94a-819f-4270-be54-8f20d12c5f78" xsi:nil="true"/>
  </documentManagement>
</p:properties>
</file>

<file path=customXml/itemProps1.xml><?xml version="1.0" encoding="utf-8"?>
<ds:datastoreItem xmlns:ds="http://schemas.openxmlformats.org/officeDocument/2006/customXml" ds:itemID="{159C2CD8-5910-4630-9C2B-F12A15DB4BE3}"/>
</file>

<file path=customXml/itemProps2.xml><?xml version="1.0" encoding="utf-8"?>
<ds:datastoreItem xmlns:ds="http://schemas.openxmlformats.org/officeDocument/2006/customXml" ds:itemID="{3F901979-D814-4F90-9091-4FDE1C7E7E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F5044-23A8-4B93-B6A4-7EE6F1C1B8C2}">
  <ds:schemaRefs>
    <ds:schemaRef ds:uri="http://purl.org/dc/dcmitype/"/>
    <ds:schemaRef ds:uri="c4a1f3e3-26f5-4023-a74f-e39101b300f8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61c0f6e-6f58-4eb5-ae7e-e3e5f93a7c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171</Words>
  <Application>Microsoft Office PowerPoint</Application>
  <PresentationFormat>On-screen Show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Wingdings</vt:lpstr>
      <vt:lpstr>Office Theme</vt:lpstr>
      <vt:lpstr>See Cymru Differently </vt:lpstr>
      <vt:lpstr> What is See Cymru Differently?    </vt:lpstr>
      <vt:lpstr>What are Guide Walkers? </vt:lpstr>
      <vt:lpstr>Guide Walking In Action: Plas-Y-Brenin, Eryri</vt:lpstr>
    </vt:vector>
  </TitlesOfParts>
  <Company>RNIB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Hoste</dc:creator>
  <cp:lastModifiedBy>Gareth Davies</cp:lastModifiedBy>
  <cp:revision>29</cp:revision>
  <dcterms:created xsi:type="dcterms:W3CDTF">2018-09-07T13:47:12Z</dcterms:created>
  <dcterms:modified xsi:type="dcterms:W3CDTF">2025-10-29T15:50:05Z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0x01010066D4EDDBAEDA9D499B9F6383B73A6704</vt:lpwstr>
  </property>
  <property fmtid="{D5CDD505-2E9C-101B-9397-08002B2CF9AE}" pid="3" name="Audience">
    <vt:lpwstr>All staff</vt:lpwstr>
  </property>
</Properties>
</file>