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300" r:id="rId4"/>
    <p:sldId id="257" r:id="rId5"/>
    <p:sldId id="258" r:id="rId6"/>
    <p:sldId id="262" r:id="rId7"/>
    <p:sldId id="263" r:id="rId8"/>
    <p:sldId id="293" r:id="rId9"/>
    <p:sldId id="264" r:id="rId10"/>
    <p:sldId id="286" r:id="rId11"/>
    <p:sldId id="265" r:id="rId12"/>
    <p:sldId id="266" r:id="rId13"/>
    <p:sldId id="317" r:id="rId14"/>
    <p:sldId id="326" r:id="rId15"/>
    <p:sldId id="327" r:id="rId16"/>
    <p:sldId id="318" r:id="rId17"/>
    <p:sldId id="275" r:id="rId18"/>
    <p:sldId id="276" r:id="rId19"/>
    <p:sldId id="267" r:id="rId20"/>
    <p:sldId id="287" r:id="rId21"/>
    <p:sldId id="268" r:id="rId22"/>
    <p:sldId id="321" r:id="rId23"/>
    <p:sldId id="322" r:id="rId24"/>
    <p:sldId id="323" r:id="rId25"/>
    <p:sldId id="273" r:id="rId26"/>
    <p:sldId id="320" r:id="rId27"/>
    <p:sldId id="288" r:id="rId28"/>
    <p:sldId id="291" r:id="rId29"/>
    <p:sldId id="325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0" y="44"/>
      </p:cViewPr>
      <p:guideLst>
        <p:guide orient="horz" pos="306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F4C739-C240-4217-9587-189E9F2E5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1546" r="13318" b="195"/>
          <a:stretch/>
        </p:blipFill>
        <p:spPr>
          <a:xfrm>
            <a:off x="0" y="-10408"/>
            <a:ext cx="9144000" cy="4731965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8070" y="4238040"/>
            <a:ext cx="52478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ts val="2800"/>
              </a:lnSpc>
              <a:defRPr sz="2600" b="0" kern="600" baseline="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DD5EFA-85EB-45C5-9CF7-DC7CF79E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55575"/>
            <a:ext cx="6858000" cy="1478306"/>
          </a:xfrm>
        </p:spPr>
        <p:txBody>
          <a:bodyPr/>
          <a:lstStyle>
            <a:lvl1pPr algn="ctr">
              <a:lnSpc>
                <a:spcPts val="5600"/>
              </a:lnSpc>
              <a:defRPr sz="5200" spc="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05A8A7-F27E-4C97-AAF3-18AFB23C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September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C9F269-1236-4B56-85C9-42DE9205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AE88E8-20AF-4A73-BDF2-6C7B72B8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F17C28D-A402-46A2-9CA2-7B185817BD2A}"/>
              </a:ext>
            </a:extLst>
          </p:cNvPr>
          <p:cNvSpPr/>
          <p:nvPr/>
        </p:nvSpPr>
        <p:spPr>
          <a:xfrm>
            <a:off x="7751511" y="217613"/>
            <a:ext cx="1392555" cy="1016000"/>
          </a:xfrm>
          <a:custGeom>
            <a:avLst/>
            <a:gdLst/>
            <a:ahLst/>
            <a:cxnLst/>
            <a:rect l="l" t="t" r="r" b="b"/>
            <a:pathLst>
              <a:path w="1392554" h="1016000">
                <a:moveTo>
                  <a:pt x="1392489" y="930058"/>
                </a:moveTo>
                <a:lnTo>
                  <a:pt x="210379" y="930058"/>
                </a:lnTo>
                <a:lnTo>
                  <a:pt x="250197" y="930282"/>
                </a:lnTo>
                <a:lnTo>
                  <a:pt x="292398" y="932110"/>
                </a:lnTo>
                <a:lnTo>
                  <a:pt x="336861" y="935312"/>
                </a:lnTo>
                <a:lnTo>
                  <a:pt x="383469" y="939658"/>
                </a:lnTo>
                <a:lnTo>
                  <a:pt x="432102" y="944917"/>
                </a:lnTo>
                <a:lnTo>
                  <a:pt x="701471" y="976860"/>
                </a:lnTo>
                <a:lnTo>
                  <a:pt x="759752" y="982766"/>
                </a:lnTo>
                <a:lnTo>
                  <a:pt x="819223" y="987973"/>
                </a:lnTo>
                <a:lnTo>
                  <a:pt x="879766" y="992253"/>
                </a:lnTo>
                <a:lnTo>
                  <a:pt x="941262" y="995374"/>
                </a:lnTo>
                <a:lnTo>
                  <a:pt x="1091124" y="999034"/>
                </a:lnTo>
                <a:lnTo>
                  <a:pt x="1169551" y="1001812"/>
                </a:lnTo>
                <a:lnTo>
                  <a:pt x="1239694" y="1005202"/>
                </a:lnTo>
                <a:lnTo>
                  <a:pt x="1302375" y="1008966"/>
                </a:lnTo>
                <a:lnTo>
                  <a:pt x="1392489" y="1015438"/>
                </a:lnTo>
                <a:lnTo>
                  <a:pt x="1392489" y="930058"/>
                </a:lnTo>
                <a:close/>
              </a:path>
              <a:path w="1392554" h="1016000">
                <a:moveTo>
                  <a:pt x="428525" y="0"/>
                </a:moveTo>
                <a:lnTo>
                  <a:pt x="383720" y="310"/>
                </a:lnTo>
                <a:lnTo>
                  <a:pt x="339071" y="1233"/>
                </a:lnTo>
                <a:lnTo>
                  <a:pt x="294400" y="2811"/>
                </a:lnTo>
                <a:lnTo>
                  <a:pt x="249529" y="5083"/>
                </a:lnTo>
                <a:lnTo>
                  <a:pt x="179485" y="32322"/>
                </a:lnTo>
                <a:lnTo>
                  <a:pt x="145670" y="55486"/>
                </a:lnTo>
                <a:lnTo>
                  <a:pt x="111785" y="78172"/>
                </a:lnTo>
                <a:lnTo>
                  <a:pt x="75591" y="115803"/>
                </a:lnTo>
                <a:lnTo>
                  <a:pt x="46446" y="173492"/>
                </a:lnTo>
                <a:lnTo>
                  <a:pt x="34519" y="209858"/>
                </a:lnTo>
                <a:lnTo>
                  <a:pt x="24354" y="251237"/>
                </a:lnTo>
                <a:lnTo>
                  <a:pt x="15954" y="297631"/>
                </a:lnTo>
                <a:lnTo>
                  <a:pt x="9318" y="349038"/>
                </a:lnTo>
                <a:lnTo>
                  <a:pt x="4447" y="405458"/>
                </a:lnTo>
                <a:lnTo>
                  <a:pt x="1340" y="466891"/>
                </a:lnTo>
                <a:lnTo>
                  <a:pt x="0" y="533338"/>
                </a:lnTo>
                <a:lnTo>
                  <a:pt x="424" y="604797"/>
                </a:lnTo>
                <a:lnTo>
                  <a:pt x="2616" y="681269"/>
                </a:lnTo>
                <a:lnTo>
                  <a:pt x="6031" y="726783"/>
                </a:lnTo>
                <a:lnTo>
                  <a:pt x="13584" y="772317"/>
                </a:lnTo>
                <a:lnTo>
                  <a:pt x="25263" y="817892"/>
                </a:lnTo>
                <a:lnTo>
                  <a:pt x="41059" y="863527"/>
                </a:lnTo>
                <a:lnTo>
                  <a:pt x="58417" y="902056"/>
                </a:lnTo>
                <a:lnTo>
                  <a:pt x="90911" y="939762"/>
                </a:lnTo>
                <a:lnTo>
                  <a:pt x="106413" y="941315"/>
                </a:lnTo>
                <a:lnTo>
                  <a:pt x="138368" y="935344"/>
                </a:lnTo>
                <a:lnTo>
                  <a:pt x="173063" y="931669"/>
                </a:lnTo>
                <a:lnTo>
                  <a:pt x="210379" y="930058"/>
                </a:lnTo>
                <a:lnTo>
                  <a:pt x="1392489" y="930058"/>
                </a:lnTo>
                <a:lnTo>
                  <a:pt x="1392489" y="62640"/>
                </a:lnTo>
                <a:lnTo>
                  <a:pt x="1345037" y="56212"/>
                </a:lnTo>
                <a:lnTo>
                  <a:pt x="1287704" y="49501"/>
                </a:lnTo>
                <a:lnTo>
                  <a:pt x="1219284" y="42687"/>
                </a:lnTo>
                <a:lnTo>
                  <a:pt x="1138177" y="35896"/>
                </a:lnTo>
                <a:lnTo>
                  <a:pt x="710533" y="8731"/>
                </a:lnTo>
                <a:lnTo>
                  <a:pt x="612838" y="4075"/>
                </a:lnTo>
                <a:lnTo>
                  <a:pt x="519308" y="1056"/>
                </a:lnTo>
                <a:lnTo>
                  <a:pt x="473662" y="262"/>
                </a:lnTo>
                <a:lnTo>
                  <a:pt x="428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B93CDB-AED6-4E03-B91D-054C380DA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8A0E07-E99F-4A06-81FE-CA507B0BB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7495" b="52838"/>
          <a:stretch/>
        </p:blipFill>
        <p:spPr>
          <a:xfrm>
            <a:off x="-1143" y="6485256"/>
            <a:ext cx="9145143" cy="372315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1F721A0-E5C8-4D62-BB94-95527D89F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25696"/>
            <a:ext cx="6126480" cy="328612"/>
          </a:xfrm>
        </p:spPr>
        <p:txBody>
          <a:bodyPr/>
          <a:lstStyle>
            <a:lvl1pPr>
              <a:defRPr sz="16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32500" y="1890000"/>
            <a:ext cx="265429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F5FEF6F-E13F-4C24-AB20-EC86E11889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5435612" cy="4131388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</p:spTree>
    <p:extLst>
      <p:ext uri="{BB962C8B-B14F-4D97-AF65-F5344CB8AC3E}">
        <p14:creationId xmlns:p14="http://schemas.microsoft.com/office/powerpoint/2010/main" val="32891752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3580" y="1890000"/>
            <a:ext cx="544321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F5FEF6F-E13F-4C24-AB20-EC86E11889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2639694" cy="4131388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</p:spTree>
    <p:extLst>
      <p:ext uri="{BB962C8B-B14F-4D97-AF65-F5344CB8AC3E}">
        <p14:creationId xmlns:p14="http://schemas.microsoft.com/office/powerpoint/2010/main" val="34995681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F5FEF6F-E13F-4C24-AB20-EC86E11889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2639694" cy="1972855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BB4768E-6306-4E5B-96FC-6925DC9879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4025" y="4046427"/>
            <a:ext cx="2639694" cy="1972855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3580" y="1890000"/>
            <a:ext cx="544321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021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F5FEF6F-E13F-4C24-AB20-EC86E11889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47105" y="1881188"/>
            <a:ext cx="2639694" cy="1972855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BB4768E-6306-4E5B-96FC-6925DC9879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7105" y="4046427"/>
            <a:ext cx="2639694" cy="1972855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890000"/>
            <a:ext cx="544321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50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890000"/>
            <a:ext cx="544321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F5FEF6F-E13F-4C24-AB20-EC86E11889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47105" y="1881188"/>
            <a:ext cx="2639694" cy="4131388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</p:spTree>
    <p:extLst>
      <p:ext uri="{BB962C8B-B14F-4D97-AF65-F5344CB8AC3E}">
        <p14:creationId xmlns:p14="http://schemas.microsoft.com/office/powerpoint/2010/main" val="4047596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4676CA84-2C37-4D93-98E6-DD78563A0860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57313" y="2055813"/>
            <a:ext cx="6326187" cy="3732212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4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Embedded Video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Media Placeholder 14">
            <a:extLst>
              <a:ext uri="{FF2B5EF4-FFF2-40B4-BE49-F238E27FC236}">
                <a16:creationId xmlns:a16="http://schemas.microsoft.com/office/drawing/2014/main" id="{7B09A133-EB21-4F91-BA83-D52013CBC81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123999" y="1974784"/>
            <a:ext cx="4743450" cy="2850515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AE72255-1FFD-4888-A0AE-4212E01A5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773" y="5496475"/>
            <a:ext cx="5587267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818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hart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AE72255-1FFD-4888-A0AE-4212E01A5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773" y="5496475"/>
            <a:ext cx="5587267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B75395A8-6CFA-49B3-8AC6-7B1807ADE17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055813" y="1951038"/>
            <a:ext cx="4919662" cy="316706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28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mall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3580" y="1890000"/>
            <a:ext cx="544321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4F02DA3-2B3E-4350-B8C7-5031361C2C4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4025" y="1881188"/>
            <a:ext cx="2654300" cy="4130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43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+ Sm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4660" y="1890000"/>
            <a:ext cx="544321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4F02DA3-2B3E-4350-B8C7-5031361C2C4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35040" y="1881188"/>
            <a:ext cx="2654300" cy="4130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9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4689F-16B9-4C65-BD40-FA728C815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890000"/>
            <a:ext cx="8229600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Lge Chart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B75395A8-6CFA-49B3-8AC6-7B1807ADE17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0994" y="2175385"/>
            <a:ext cx="4042105" cy="2955764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7AA36841-6579-4DB2-8B3A-73C8E028A41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60901" y="2175385"/>
            <a:ext cx="4042105" cy="2955764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AE72255-1FFD-4888-A0AE-4212E01A5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773" y="5496475"/>
            <a:ext cx="4042105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60034A-5261-483E-8233-0BD7C4F8B3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0901" y="5496475"/>
            <a:ext cx="4042105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567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Sml Chart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B75395A8-6CFA-49B3-8AC6-7B1807ADE17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8911" y="2215731"/>
            <a:ext cx="2278421" cy="241420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1" name="Chart Placeholder 2">
            <a:extLst>
              <a:ext uri="{FF2B5EF4-FFF2-40B4-BE49-F238E27FC236}">
                <a16:creationId xmlns:a16="http://schemas.microsoft.com/office/drawing/2014/main" id="{5E69393C-D5F6-4F7C-8090-F59483DB47C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70266" y="2215731"/>
            <a:ext cx="2278421" cy="241420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FCC36F96-F82A-4B27-8D9D-21B9BFCA10C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58855" y="2215731"/>
            <a:ext cx="2278421" cy="241420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999558-DCFD-465C-AEDC-ECC1EA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AE72255-1FFD-4888-A0AE-4212E01A5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911" y="5392132"/>
            <a:ext cx="2278421" cy="891743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458E0F-4EB6-4F5F-8D5D-50CDFB4005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0266" y="5392132"/>
            <a:ext cx="2278421" cy="891743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6AA7673-C16D-4E94-9530-4625D785E6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8854" y="5392132"/>
            <a:ext cx="2278421" cy="891743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89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Large Char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C33142B-D304-47B9-9AEB-8C50150B41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74713" y="2459038"/>
            <a:ext cx="4740275" cy="30765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id="{44FE9E6A-1F2E-457B-A49A-28C8B1A8FD68}"/>
              </a:ext>
            </a:extLst>
          </p:cNvPr>
          <p:cNvSpPr/>
          <p:nvPr/>
        </p:nvSpPr>
        <p:spPr>
          <a:xfrm>
            <a:off x="6063054" y="1881001"/>
            <a:ext cx="281305" cy="507365"/>
          </a:xfrm>
          <a:custGeom>
            <a:avLst/>
            <a:gdLst/>
            <a:ahLst/>
            <a:cxnLst/>
            <a:rect l="l" t="t" r="r" b="b"/>
            <a:pathLst>
              <a:path w="281304" h="507364">
                <a:moveTo>
                  <a:pt x="185731" y="0"/>
                </a:moveTo>
                <a:lnTo>
                  <a:pt x="166393" y="2794"/>
                </a:lnTo>
                <a:lnTo>
                  <a:pt x="152623" y="11418"/>
                </a:lnTo>
                <a:lnTo>
                  <a:pt x="146852" y="17595"/>
                </a:lnTo>
                <a:lnTo>
                  <a:pt x="141197" y="23571"/>
                </a:lnTo>
                <a:lnTo>
                  <a:pt x="136039" y="29912"/>
                </a:lnTo>
                <a:lnTo>
                  <a:pt x="132075" y="36856"/>
                </a:lnTo>
                <a:lnTo>
                  <a:pt x="112340" y="73480"/>
                </a:lnTo>
                <a:lnTo>
                  <a:pt x="87566" y="111544"/>
                </a:lnTo>
                <a:lnTo>
                  <a:pt x="62761" y="153034"/>
                </a:lnTo>
                <a:lnTo>
                  <a:pt x="42933" y="199937"/>
                </a:lnTo>
                <a:lnTo>
                  <a:pt x="26097" y="255233"/>
                </a:lnTo>
                <a:lnTo>
                  <a:pt x="14903" y="294220"/>
                </a:lnTo>
                <a:lnTo>
                  <a:pt x="4389" y="335916"/>
                </a:lnTo>
                <a:lnTo>
                  <a:pt x="0" y="373530"/>
                </a:lnTo>
                <a:lnTo>
                  <a:pt x="2694" y="391659"/>
                </a:lnTo>
                <a:lnTo>
                  <a:pt x="9012" y="408763"/>
                </a:lnTo>
                <a:lnTo>
                  <a:pt x="11798" y="414515"/>
                </a:lnTo>
                <a:lnTo>
                  <a:pt x="14373" y="420365"/>
                </a:lnTo>
                <a:lnTo>
                  <a:pt x="16607" y="426319"/>
                </a:lnTo>
                <a:lnTo>
                  <a:pt x="18372" y="432385"/>
                </a:lnTo>
                <a:lnTo>
                  <a:pt x="34927" y="465106"/>
                </a:lnTo>
                <a:lnTo>
                  <a:pt x="62615" y="487127"/>
                </a:lnTo>
                <a:lnTo>
                  <a:pt x="97299" y="500421"/>
                </a:lnTo>
                <a:lnTo>
                  <a:pt x="134843" y="506960"/>
                </a:lnTo>
                <a:lnTo>
                  <a:pt x="171373" y="504760"/>
                </a:lnTo>
                <a:lnTo>
                  <a:pt x="235949" y="469114"/>
                </a:lnTo>
                <a:lnTo>
                  <a:pt x="264621" y="420656"/>
                </a:lnTo>
                <a:lnTo>
                  <a:pt x="275750" y="383479"/>
                </a:lnTo>
                <a:lnTo>
                  <a:pt x="281224" y="364859"/>
                </a:lnTo>
                <a:lnTo>
                  <a:pt x="271608" y="317374"/>
                </a:lnTo>
                <a:lnTo>
                  <a:pt x="249874" y="278401"/>
                </a:lnTo>
                <a:lnTo>
                  <a:pt x="217862" y="249520"/>
                </a:lnTo>
                <a:lnTo>
                  <a:pt x="177414" y="232309"/>
                </a:lnTo>
                <a:lnTo>
                  <a:pt x="178315" y="229846"/>
                </a:lnTo>
                <a:lnTo>
                  <a:pt x="201548" y="173038"/>
                </a:lnTo>
                <a:lnTo>
                  <a:pt x="226107" y="120881"/>
                </a:lnTo>
                <a:lnTo>
                  <a:pt x="249040" y="76500"/>
                </a:lnTo>
                <a:lnTo>
                  <a:pt x="267393" y="43016"/>
                </a:lnTo>
                <a:lnTo>
                  <a:pt x="269654" y="38990"/>
                </a:lnTo>
                <a:lnTo>
                  <a:pt x="268435" y="33897"/>
                </a:lnTo>
                <a:lnTo>
                  <a:pt x="210629" y="3023"/>
                </a:lnTo>
                <a:lnTo>
                  <a:pt x="185731" y="0"/>
                </a:lnTo>
                <a:close/>
              </a:path>
            </a:pathLst>
          </a:custGeom>
          <a:solidFill>
            <a:srgbClr val="E811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2">
            <a:extLst>
              <a:ext uri="{FF2B5EF4-FFF2-40B4-BE49-F238E27FC236}">
                <a16:creationId xmlns:a16="http://schemas.microsoft.com/office/drawing/2014/main" id="{CA2B7692-792C-4A80-BE33-5F4A1A4E8CA3}"/>
              </a:ext>
            </a:extLst>
          </p:cNvPr>
          <p:cNvSpPr/>
          <p:nvPr/>
        </p:nvSpPr>
        <p:spPr>
          <a:xfrm>
            <a:off x="6386295" y="1881001"/>
            <a:ext cx="281305" cy="507365"/>
          </a:xfrm>
          <a:custGeom>
            <a:avLst/>
            <a:gdLst/>
            <a:ahLst/>
            <a:cxnLst/>
            <a:rect l="l" t="t" r="r" b="b"/>
            <a:pathLst>
              <a:path w="281304" h="507364">
                <a:moveTo>
                  <a:pt x="185696" y="0"/>
                </a:moveTo>
                <a:lnTo>
                  <a:pt x="166352" y="2794"/>
                </a:lnTo>
                <a:lnTo>
                  <a:pt x="152569" y="11418"/>
                </a:lnTo>
                <a:lnTo>
                  <a:pt x="146820" y="17595"/>
                </a:lnTo>
                <a:lnTo>
                  <a:pt x="141176" y="23571"/>
                </a:lnTo>
                <a:lnTo>
                  <a:pt x="136023" y="29912"/>
                </a:lnTo>
                <a:lnTo>
                  <a:pt x="132059" y="36856"/>
                </a:lnTo>
                <a:lnTo>
                  <a:pt x="112324" y="73480"/>
                </a:lnTo>
                <a:lnTo>
                  <a:pt x="87550" y="111544"/>
                </a:lnTo>
                <a:lnTo>
                  <a:pt x="62745" y="153034"/>
                </a:lnTo>
                <a:lnTo>
                  <a:pt x="42918" y="199937"/>
                </a:lnTo>
                <a:lnTo>
                  <a:pt x="25875" y="255904"/>
                </a:lnTo>
                <a:lnTo>
                  <a:pt x="14617" y="295133"/>
                </a:lnTo>
                <a:lnTo>
                  <a:pt x="4195" y="336589"/>
                </a:lnTo>
                <a:lnTo>
                  <a:pt x="0" y="373857"/>
                </a:lnTo>
                <a:lnTo>
                  <a:pt x="2715" y="391814"/>
                </a:lnTo>
                <a:lnTo>
                  <a:pt x="8996" y="408763"/>
                </a:lnTo>
                <a:lnTo>
                  <a:pt x="11776" y="414515"/>
                </a:lnTo>
                <a:lnTo>
                  <a:pt x="14343" y="420365"/>
                </a:lnTo>
                <a:lnTo>
                  <a:pt x="16575" y="426319"/>
                </a:lnTo>
                <a:lnTo>
                  <a:pt x="18356" y="432385"/>
                </a:lnTo>
                <a:lnTo>
                  <a:pt x="34911" y="465106"/>
                </a:lnTo>
                <a:lnTo>
                  <a:pt x="62599" y="487127"/>
                </a:lnTo>
                <a:lnTo>
                  <a:pt x="97283" y="500421"/>
                </a:lnTo>
                <a:lnTo>
                  <a:pt x="134827" y="506960"/>
                </a:lnTo>
                <a:lnTo>
                  <a:pt x="171330" y="504760"/>
                </a:lnTo>
                <a:lnTo>
                  <a:pt x="235895" y="469114"/>
                </a:lnTo>
                <a:lnTo>
                  <a:pt x="264600" y="420656"/>
                </a:lnTo>
                <a:lnTo>
                  <a:pt x="275732" y="383479"/>
                </a:lnTo>
                <a:lnTo>
                  <a:pt x="281208" y="364859"/>
                </a:lnTo>
                <a:lnTo>
                  <a:pt x="271577" y="317374"/>
                </a:lnTo>
                <a:lnTo>
                  <a:pt x="249837" y="278401"/>
                </a:lnTo>
                <a:lnTo>
                  <a:pt x="217827" y="249520"/>
                </a:lnTo>
                <a:lnTo>
                  <a:pt x="177385" y="232309"/>
                </a:lnTo>
                <a:lnTo>
                  <a:pt x="178300" y="229846"/>
                </a:lnTo>
                <a:lnTo>
                  <a:pt x="201526" y="173038"/>
                </a:lnTo>
                <a:lnTo>
                  <a:pt x="226086" y="120881"/>
                </a:lnTo>
                <a:lnTo>
                  <a:pt x="249023" y="76500"/>
                </a:lnTo>
                <a:lnTo>
                  <a:pt x="267377" y="43016"/>
                </a:lnTo>
                <a:lnTo>
                  <a:pt x="269638" y="38990"/>
                </a:lnTo>
                <a:lnTo>
                  <a:pt x="268381" y="33897"/>
                </a:lnTo>
                <a:lnTo>
                  <a:pt x="210600" y="3023"/>
                </a:lnTo>
                <a:lnTo>
                  <a:pt x="185696" y="0"/>
                </a:lnTo>
                <a:close/>
              </a:path>
            </a:pathLst>
          </a:custGeom>
          <a:solidFill>
            <a:srgbClr val="E811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7286-E32F-47F9-B1D5-87A013A54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5758" y="2539261"/>
            <a:ext cx="2835438" cy="3436748"/>
          </a:xfrm>
        </p:spPr>
        <p:txBody>
          <a:bodyPr/>
          <a:lstStyle>
            <a:lvl1pPr marL="12700" defTabSz="914400" rtl="0" eaLnBrk="1" latinLnBrk="0" hangingPunct="1">
              <a:lnSpc>
                <a:spcPts val="2000"/>
              </a:lnSpc>
              <a:defRPr lang="en-US" sz="1450" b="0" kern="1200" spc="0" dirty="0" smtClean="0">
                <a:solidFill>
                  <a:srgbClr val="70DBD3"/>
                </a:solidFill>
                <a:latin typeface="Rubik Medium"/>
                <a:ea typeface="+mn-ea"/>
                <a:cs typeface="Rubik Medium"/>
              </a:defRPr>
            </a:lvl1pPr>
            <a:lvl2pPr marL="12700" algn="just" defTabSz="914400" rtl="0" eaLnBrk="1" latinLnBrk="0" hangingPunct="1">
              <a:lnSpc>
                <a:spcPct val="100000"/>
              </a:lnSpc>
              <a:spcBef>
                <a:spcPts val="1105"/>
              </a:spcBef>
              <a:defRPr lang="en-US" sz="1100" kern="1200" spc="10" dirty="0" smtClean="0">
                <a:solidFill>
                  <a:srgbClr val="70DBD3"/>
                </a:solidFill>
                <a:latin typeface="Rubik Medium"/>
                <a:ea typeface="+mn-ea"/>
                <a:cs typeface="Rubik Medium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495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Large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C33142B-D304-47B9-9AEB-8C50150B41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74713" y="2459038"/>
            <a:ext cx="4740275" cy="30765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5B7D1E1E-9334-469F-8C3F-0B8AA4BCED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32500" y="1890000"/>
            <a:ext cx="2654299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643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Lge Chart + Sm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C33142B-D304-47B9-9AEB-8C50150B41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74713" y="2459038"/>
            <a:ext cx="4740275" cy="30765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A39CBE92-0502-4B01-B43B-35F3A034CBD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32500" y="2459037"/>
            <a:ext cx="2654299" cy="30765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91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C355B2-48A1-419E-AFD0-B859819B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3759DB-B2E5-446A-8DF5-567DF09F2A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286" y="0"/>
            <a:ext cx="9154592" cy="68609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40019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23 w 9144023"/>
              <a:gd name="connsiteY0" fmla="*/ 0 h 6858000"/>
              <a:gd name="connsiteX1" fmla="*/ 0 w 9144023"/>
              <a:gd name="connsiteY1" fmla="*/ 1209675 h 6858000"/>
              <a:gd name="connsiteX2" fmla="*/ 9144023 w 9144023"/>
              <a:gd name="connsiteY2" fmla="*/ 1400198 h 6858000"/>
              <a:gd name="connsiteX3" fmla="*/ 9144023 w 9144023"/>
              <a:gd name="connsiteY3" fmla="*/ 6858000 h 6858000"/>
              <a:gd name="connsiteX4" fmla="*/ 23 w 9144023"/>
              <a:gd name="connsiteY4" fmla="*/ 6858000 h 6858000"/>
              <a:gd name="connsiteX5" fmla="*/ 23 w 9144023"/>
              <a:gd name="connsiteY5" fmla="*/ 0 h 6858000"/>
              <a:gd name="connsiteX0" fmla="*/ 23 w 9144023"/>
              <a:gd name="connsiteY0" fmla="*/ 0 h 6858000"/>
              <a:gd name="connsiteX1" fmla="*/ 0 w 9144023"/>
              <a:gd name="connsiteY1" fmla="*/ 1209675 h 6858000"/>
              <a:gd name="connsiteX2" fmla="*/ 9144023 w 9144023"/>
              <a:gd name="connsiteY2" fmla="*/ 1400198 h 6858000"/>
              <a:gd name="connsiteX3" fmla="*/ 9144023 w 9144023"/>
              <a:gd name="connsiteY3" fmla="*/ 6858000 h 6858000"/>
              <a:gd name="connsiteX4" fmla="*/ 353592 w 9144023"/>
              <a:gd name="connsiteY4" fmla="*/ 6848475 h 6858000"/>
              <a:gd name="connsiteX5" fmla="*/ 23 w 9144023"/>
              <a:gd name="connsiteY5" fmla="*/ 6858000 h 6858000"/>
              <a:gd name="connsiteX6" fmla="*/ 23 w 9144023"/>
              <a:gd name="connsiteY6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0 w 9180956"/>
              <a:gd name="connsiteY4" fmla="*/ 6486525 h 6858000"/>
              <a:gd name="connsiteX5" fmla="*/ 36956 w 9180956"/>
              <a:gd name="connsiteY5" fmla="*/ 6858000 h 6858000"/>
              <a:gd name="connsiteX6" fmla="*/ 36956 w 9180956"/>
              <a:gd name="connsiteY6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6819900 w 9180956"/>
              <a:gd name="connsiteY4" fmla="*/ 6753225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20891 w 9180956"/>
              <a:gd name="connsiteY1" fmla="*/ 1305928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20891 w 9180956"/>
              <a:gd name="connsiteY1" fmla="*/ 1305928 h 6858000"/>
              <a:gd name="connsiteX2" fmla="*/ 2380247 w 9180956"/>
              <a:gd name="connsiteY2" fmla="*/ 1299411 h 6858000"/>
              <a:gd name="connsiteX3" fmla="*/ 9180956 w 9180956"/>
              <a:gd name="connsiteY3" fmla="*/ 1400198 h 6858000"/>
              <a:gd name="connsiteX4" fmla="*/ 9180956 w 9180956"/>
              <a:gd name="connsiteY4" fmla="*/ 6858000 h 6858000"/>
              <a:gd name="connsiteX5" fmla="*/ 9172575 w 9180956"/>
              <a:gd name="connsiteY5" fmla="*/ 6515100 h 6858000"/>
              <a:gd name="connsiteX6" fmla="*/ 0 w 9180956"/>
              <a:gd name="connsiteY6" fmla="*/ 6486525 h 6858000"/>
              <a:gd name="connsiteX7" fmla="*/ 36956 w 9180956"/>
              <a:gd name="connsiteY7" fmla="*/ 6858000 h 6858000"/>
              <a:gd name="connsiteX8" fmla="*/ 36956 w 9180956"/>
              <a:gd name="connsiteY8" fmla="*/ 0 h 6858000"/>
              <a:gd name="connsiteX0" fmla="*/ 36956 w 9196998"/>
              <a:gd name="connsiteY0" fmla="*/ 0 h 6858000"/>
              <a:gd name="connsiteX1" fmla="*/ 20891 w 9196998"/>
              <a:gd name="connsiteY1" fmla="*/ 1305928 h 6858000"/>
              <a:gd name="connsiteX2" fmla="*/ 2380247 w 9196998"/>
              <a:gd name="connsiteY2" fmla="*/ 1299411 h 6858000"/>
              <a:gd name="connsiteX3" fmla="*/ 9196998 w 9196998"/>
              <a:gd name="connsiteY3" fmla="*/ 1833335 h 6858000"/>
              <a:gd name="connsiteX4" fmla="*/ 9180956 w 9196998"/>
              <a:gd name="connsiteY4" fmla="*/ 6858000 h 6858000"/>
              <a:gd name="connsiteX5" fmla="*/ 9172575 w 9196998"/>
              <a:gd name="connsiteY5" fmla="*/ 6515100 h 6858000"/>
              <a:gd name="connsiteX6" fmla="*/ 0 w 9196998"/>
              <a:gd name="connsiteY6" fmla="*/ 6486525 h 6858000"/>
              <a:gd name="connsiteX7" fmla="*/ 36956 w 9196998"/>
              <a:gd name="connsiteY7" fmla="*/ 6858000 h 6858000"/>
              <a:gd name="connsiteX8" fmla="*/ 36956 w 9196998"/>
              <a:gd name="connsiteY8" fmla="*/ 0 h 6858000"/>
              <a:gd name="connsiteX0" fmla="*/ 36956 w 9196998"/>
              <a:gd name="connsiteY0" fmla="*/ 0 h 6858000"/>
              <a:gd name="connsiteX1" fmla="*/ 20891 w 9196998"/>
              <a:gd name="connsiteY1" fmla="*/ 1305928 h 6858000"/>
              <a:gd name="connsiteX2" fmla="*/ 2380247 w 9196998"/>
              <a:gd name="connsiteY2" fmla="*/ 1299411 h 6858000"/>
              <a:gd name="connsiteX3" fmla="*/ 6085974 w 9196998"/>
              <a:gd name="connsiteY3" fmla="*/ 1572126 h 6858000"/>
              <a:gd name="connsiteX4" fmla="*/ 9196998 w 9196998"/>
              <a:gd name="connsiteY4" fmla="*/ 1833335 h 6858000"/>
              <a:gd name="connsiteX5" fmla="*/ 9180956 w 9196998"/>
              <a:gd name="connsiteY5" fmla="*/ 6858000 h 6858000"/>
              <a:gd name="connsiteX6" fmla="*/ 9172575 w 9196998"/>
              <a:gd name="connsiteY6" fmla="*/ 6515100 h 6858000"/>
              <a:gd name="connsiteX7" fmla="*/ 0 w 9196998"/>
              <a:gd name="connsiteY7" fmla="*/ 6486525 h 6858000"/>
              <a:gd name="connsiteX8" fmla="*/ 36956 w 9196998"/>
              <a:gd name="connsiteY8" fmla="*/ 6858000 h 6858000"/>
              <a:gd name="connsiteX9" fmla="*/ 36956 w 9196998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572126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380247 w 9182499"/>
              <a:gd name="connsiteY2" fmla="*/ 1299411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20891 w 9182499"/>
              <a:gd name="connsiteY1" fmla="*/ 1305928 h 6858000"/>
              <a:gd name="connsiteX2" fmla="*/ 2198007 w 9182499"/>
              <a:gd name="connsiteY2" fmla="*/ 1270637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33680 w 9182499"/>
              <a:gd name="connsiteY1" fmla="*/ 1305928 h 6858000"/>
              <a:gd name="connsiteX2" fmla="*/ 2198007 w 9182499"/>
              <a:gd name="connsiteY2" fmla="*/ 1270637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33680 w 9182499"/>
              <a:gd name="connsiteY1" fmla="*/ 1305928 h 6858000"/>
              <a:gd name="connsiteX2" fmla="*/ 2198007 w 9182499"/>
              <a:gd name="connsiteY2" fmla="*/ 1270637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30483 w 9182499"/>
              <a:gd name="connsiteY1" fmla="*/ 1232392 h 6858000"/>
              <a:gd name="connsiteX2" fmla="*/ 2198007 w 9182499"/>
              <a:gd name="connsiteY2" fmla="*/ 1270637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30483 w 9182499"/>
              <a:gd name="connsiteY1" fmla="*/ 1232392 h 6858000"/>
              <a:gd name="connsiteX2" fmla="*/ 2198007 w 9182499"/>
              <a:gd name="connsiteY2" fmla="*/ 1270637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30483 w 9182499"/>
              <a:gd name="connsiteY1" fmla="*/ 1232392 h 6858000"/>
              <a:gd name="connsiteX2" fmla="*/ 2198007 w 9182499"/>
              <a:gd name="connsiteY2" fmla="*/ 1270637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36956 w 9182499"/>
              <a:gd name="connsiteY0" fmla="*/ 0 h 6858000"/>
              <a:gd name="connsiteX1" fmla="*/ 30483 w 9182499"/>
              <a:gd name="connsiteY1" fmla="*/ 1232392 h 6858000"/>
              <a:gd name="connsiteX2" fmla="*/ 2204401 w 9182499"/>
              <a:gd name="connsiteY2" fmla="*/ 1264243 h 6858000"/>
              <a:gd name="connsiteX3" fmla="*/ 6085974 w 9182499"/>
              <a:gd name="connsiteY3" fmla="*/ 1377097 h 6858000"/>
              <a:gd name="connsiteX4" fmla="*/ 9180956 w 9182499"/>
              <a:gd name="connsiteY4" fmla="*/ 1432282 h 6858000"/>
              <a:gd name="connsiteX5" fmla="*/ 9180956 w 9182499"/>
              <a:gd name="connsiteY5" fmla="*/ 6858000 h 6858000"/>
              <a:gd name="connsiteX6" fmla="*/ 9172575 w 9182499"/>
              <a:gd name="connsiteY6" fmla="*/ 6515100 h 6858000"/>
              <a:gd name="connsiteX7" fmla="*/ 0 w 9182499"/>
              <a:gd name="connsiteY7" fmla="*/ 6486525 h 6858000"/>
              <a:gd name="connsiteX8" fmla="*/ 36956 w 9182499"/>
              <a:gd name="connsiteY8" fmla="*/ 6858000 h 6858000"/>
              <a:gd name="connsiteX9" fmla="*/ 36956 w 9182499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6473 w 9152016"/>
              <a:gd name="connsiteY0" fmla="*/ 0 h 6858000"/>
              <a:gd name="connsiteX1" fmla="*/ 0 w 9152016"/>
              <a:gd name="connsiteY1" fmla="*/ 1232392 h 6858000"/>
              <a:gd name="connsiteX2" fmla="*/ 2173918 w 9152016"/>
              <a:gd name="connsiteY2" fmla="*/ 1264243 h 6858000"/>
              <a:gd name="connsiteX3" fmla="*/ 6055491 w 9152016"/>
              <a:gd name="connsiteY3" fmla="*/ 1377097 h 6858000"/>
              <a:gd name="connsiteX4" fmla="*/ 9150473 w 9152016"/>
              <a:gd name="connsiteY4" fmla="*/ 1432282 h 6858000"/>
              <a:gd name="connsiteX5" fmla="*/ 9150473 w 9152016"/>
              <a:gd name="connsiteY5" fmla="*/ 6858000 h 6858000"/>
              <a:gd name="connsiteX6" fmla="*/ 9142092 w 9152016"/>
              <a:gd name="connsiteY6" fmla="*/ 6515100 h 6858000"/>
              <a:gd name="connsiteX7" fmla="*/ 7224 w 9152016"/>
              <a:gd name="connsiteY7" fmla="*/ 6486525 h 6858000"/>
              <a:gd name="connsiteX8" fmla="*/ 6473 w 9152016"/>
              <a:gd name="connsiteY8" fmla="*/ 6858000 h 6858000"/>
              <a:gd name="connsiteX9" fmla="*/ 6473 w 9152016"/>
              <a:gd name="connsiteY9" fmla="*/ 0 h 6858000"/>
              <a:gd name="connsiteX0" fmla="*/ 1141 w 9146684"/>
              <a:gd name="connsiteY0" fmla="*/ 0 h 6858000"/>
              <a:gd name="connsiteX1" fmla="*/ 0 w 9146684"/>
              <a:gd name="connsiteY1" fmla="*/ 1232392 h 6858000"/>
              <a:gd name="connsiteX2" fmla="*/ 2168586 w 9146684"/>
              <a:gd name="connsiteY2" fmla="*/ 1264243 h 6858000"/>
              <a:gd name="connsiteX3" fmla="*/ 6050159 w 9146684"/>
              <a:gd name="connsiteY3" fmla="*/ 1377097 h 6858000"/>
              <a:gd name="connsiteX4" fmla="*/ 9145141 w 9146684"/>
              <a:gd name="connsiteY4" fmla="*/ 1432282 h 6858000"/>
              <a:gd name="connsiteX5" fmla="*/ 9145141 w 9146684"/>
              <a:gd name="connsiteY5" fmla="*/ 6858000 h 6858000"/>
              <a:gd name="connsiteX6" fmla="*/ 9136760 w 9146684"/>
              <a:gd name="connsiteY6" fmla="*/ 6515100 h 6858000"/>
              <a:gd name="connsiteX7" fmla="*/ 1892 w 9146684"/>
              <a:gd name="connsiteY7" fmla="*/ 6486525 h 6858000"/>
              <a:gd name="connsiteX8" fmla="*/ 1141 w 9146684"/>
              <a:gd name="connsiteY8" fmla="*/ 6858000 h 6858000"/>
              <a:gd name="connsiteX9" fmla="*/ 1141 w 9146684"/>
              <a:gd name="connsiteY9" fmla="*/ 0 h 6858000"/>
              <a:gd name="connsiteX0" fmla="*/ 1141 w 9146684"/>
              <a:gd name="connsiteY0" fmla="*/ 0 h 6858000"/>
              <a:gd name="connsiteX1" fmla="*/ 0 w 9146684"/>
              <a:gd name="connsiteY1" fmla="*/ 1232392 h 6858000"/>
              <a:gd name="connsiteX2" fmla="*/ 2168586 w 9146684"/>
              <a:gd name="connsiteY2" fmla="*/ 1264243 h 6858000"/>
              <a:gd name="connsiteX3" fmla="*/ 6050159 w 9146684"/>
              <a:gd name="connsiteY3" fmla="*/ 1377097 h 6858000"/>
              <a:gd name="connsiteX4" fmla="*/ 9145141 w 9146684"/>
              <a:gd name="connsiteY4" fmla="*/ 1432282 h 6858000"/>
              <a:gd name="connsiteX5" fmla="*/ 9145141 w 9146684"/>
              <a:gd name="connsiteY5" fmla="*/ 6858000 h 6858000"/>
              <a:gd name="connsiteX6" fmla="*/ 9136760 w 9146684"/>
              <a:gd name="connsiteY6" fmla="*/ 6515100 h 6858000"/>
              <a:gd name="connsiteX7" fmla="*/ 1892 w 9146684"/>
              <a:gd name="connsiteY7" fmla="*/ 6486525 h 6858000"/>
              <a:gd name="connsiteX8" fmla="*/ 1141 w 9146684"/>
              <a:gd name="connsiteY8" fmla="*/ 6858000 h 6858000"/>
              <a:gd name="connsiteX9" fmla="*/ 1141 w 9146684"/>
              <a:gd name="connsiteY9" fmla="*/ 0 h 6858000"/>
              <a:gd name="connsiteX0" fmla="*/ 1141 w 9174468"/>
              <a:gd name="connsiteY0" fmla="*/ 0 h 6858000"/>
              <a:gd name="connsiteX1" fmla="*/ 0 w 9174468"/>
              <a:gd name="connsiteY1" fmla="*/ 1232392 h 6858000"/>
              <a:gd name="connsiteX2" fmla="*/ 2168586 w 9174468"/>
              <a:gd name="connsiteY2" fmla="*/ 1264243 h 6858000"/>
              <a:gd name="connsiteX3" fmla="*/ 6050159 w 9174468"/>
              <a:gd name="connsiteY3" fmla="*/ 1377097 h 6858000"/>
              <a:gd name="connsiteX4" fmla="*/ 9145141 w 9174468"/>
              <a:gd name="connsiteY4" fmla="*/ 1432282 h 6858000"/>
              <a:gd name="connsiteX5" fmla="*/ 9145141 w 9174468"/>
              <a:gd name="connsiteY5" fmla="*/ 6858000 h 6858000"/>
              <a:gd name="connsiteX6" fmla="*/ 9174468 w 9174468"/>
              <a:gd name="connsiteY6" fmla="*/ 6524527 h 6858000"/>
              <a:gd name="connsiteX7" fmla="*/ 1892 w 9174468"/>
              <a:gd name="connsiteY7" fmla="*/ 6486525 h 6858000"/>
              <a:gd name="connsiteX8" fmla="*/ 1141 w 9174468"/>
              <a:gd name="connsiteY8" fmla="*/ 6858000 h 6858000"/>
              <a:gd name="connsiteX9" fmla="*/ 1141 w 9174468"/>
              <a:gd name="connsiteY9" fmla="*/ 0 h 6858000"/>
              <a:gd name="connsiteX0" fmla="*/ 1141 w 9174468"/>
              <a:gd name="connsiteY0" fmla="*/ 0 h 6858000"/>
              <a:gd name="connsiteX1" fmla="*/ 0 w 9174468"/>
              <a:gd name="connsiteY1" fmla="*/ 1232392 h 6858000"/>
              <a:gd name="connsiteX2" fmla="*/ 2168586 w 9174468"/>
              <a:gd name="connsiteY2" fmla="*/ 1264243 h 6858000"/>
              <a:gd name="connsiteX3" fmla="*/ 6050159 w 9174468"/>
              <a:gd name="connsiteY3" fmla="*/ 1377097 h 6858000"/>
              <a:gd name="connsiteX4" fmla="*/ 9145141 w 9174468"/>
              <a:gd name="connsiteY4" fmla="*/ 1432282 h 6858000"/>
              <a:gd name="connsiteX5" fmla="*/ 9154568 w 9174468"/>
              <a:gd name="connsiteY5" fmla="*/ 6858000 h 6858000"/>
              <a:gd name="connsiteX6" fmla="*/ 9174468 w 9174468"/>
              <a:gd name="connsiteY6" fmla="*/ 6524527 h 6858000"/>
              <a:gd name="connsiteX7" fmla="*/ 1892 w 9174468"/>
              <a:gd name="connsiteY7" fmla="*/ 6486525 h 6858000"/>
              <a:gd name="connsiteX8" fmla="*/ 1141 w 9174468"/>
              <a:gd name="connsiteY8" fmla="*/ 6858000 h 6858000"/>
              <a:gd name="connsiteX9" fmla="*/ 1141 w 9174468"/>
              <a:gd name="connsiteY9" fmla="*/ 0 h 6858000"/>
              <a:gd name="connsiteX0" fmla="*/ 1141 w 9165041"/>
              <a:gd name="connsiteY0" fmla="*/ 0 h 6858000"/>
              <a:gd name="connsiteX1" fmla="*/ 0 w 9165041"/>
              <a:gd name="connsiteY1" fmla="*/ 1232392 h 6858000"/>
              <a:gd name="connsiteX2" fmla="*/ 2168586 w 9165041"/>
              <a:gd name="connsiteY2" fmla="*/ 1264243 h 6858000"/>
              <a:gd name="connsiteX3" fmla="*/ 6050159 w 9165041"/>
              <a:gd name="connsiteY3" fmla="*/ 1377097 h 6858000"/>
              <a:gd name="connsiteX4" fmla="*/ 9145141 w 9165041"/>
              <a:gd name="connsiteY4" fmla="*/ 1432282 h 6858000"/>
              <a:gd name="connsiteX5" fmla="*/ 9154568 w 9165041"/>
              <a:gd name="connsiteY5" fmla="*/ 6858000 h 6858000"/>
              <a:gd name="connsiteX6" fmla="*/ 9165041 w 9165041"/>
              <a:gd name="connsiteY6" fmla="*/ 6505673 h 6858000"/>
              <a:gd name="connsiteX7" fmla="*/ 1892 w 9165041"/>
              <a:gd name="connsiteY7" fmla="*/ 6486525 h 6858000"/>
              <a:gd name="connsiteX8" fmla="*/ 1141 w 9165041"/>
              <a:gd name="connsiteY8" fmla="*/ 6858000 h 6858000"/>
              <a:gd name="connsiteX9" fmla="*/ 1141 w 9165041"/>
              <a:gd name="connsiteY9" fmla="*/ 0 h 6858000"/>
              <a:gd name="connsiteX0" fmla="*/ 1141 w 9165041"/>
              <a:gd name="connsiteY0" fmla="*/ 0 h 6860959"/>
              <a:gd name="connsiteX1" fmla="*/ 0 w 9165041"/>
              <a:gd name="connsiteY1" fmla="*/ 1232392 h 6860959"/>
              <a:gd name="connsiteX2" fmla="*/ 2168586 w 9165041"/>
              <a:gd name="connsiteY2" fmla="*/ 1264243 h 6860959"/>
              <a:gd name="connsiteX3" fmla="*/ 6050159 w 9165041"/>
              <a:gd name="connsiteY3" fmla="*/ 1377097 h 6860959"/>
              <a:gd name="connsiteX4" fmla="*/ 9145141 w 9165041"/>
              <a:gd name="connsiteY4" fmla="*/ 1432282 h 6860959"/>
              <a:gd name="connsiteX5" fmla="*/ 9154568 w 9165041"/>
              <a:gd name="connsiteY5" fmla="*/ 6860959 h 6860959"/>
              <a:gd name="connsiteX6" fmla="*/ 9165041 w 9165041"/>
              <a:gd name="connsiteY6" fmla="*/ 6505673 h 6860959"/>
              <a:gd name="connsiteX7" fmla="*/ 1892 w 9165041"/>
              <a:gd name="connsiteY7" fmla="*/ 6486525 h 6860959"/>
              <a:gd name="connsiteX8" fmla="*/ 1141 w 9165041"/>
              <a:gd name="connsiteY8" fmla="*/ 6858000 h 6860959"/>
              <a:gd name="connsiteX9" fmla="*/ 1141 w 9165041"/>
              <a:gd name="connsiteY9" fmla="*/ 0 h 6860959"/>
              <a:gd name="connsiteX0" fmla="*/ 1141 w 9156163"/>
              <a:gd name="connsiteY0" fmla="*/ 0 h 6860959"/>
              <a:gd name="connsiteX1" fmla="*/ 0 w 9156163"/>
              <a:gd name="connsiteY1" fmla="*/ 1232392 h 6860959"/>
              <a:gd name="connsiteX2" fmla="*/ 2168586 w 9156163"/>
              <a:gd name="connsiteY2" fmla="*/ 1264243 h 6860959"/>
              <a:gd name="connsiteX3" fmla="*/ 6050159 w 9156163"/>
              <a:gd name="connsiteY3" fmla="*/ 1377097 h 6860959"/>
              <a:gd name="connsiteX4" fmla="*/ 9145141 w 9156163"/>
              <a:gd name="connsiteY4" fmla="*/ 1432282 h 6860959"/>
              <a:gd name="connsiteX5" fmla="*/ 9154568 w 9156163"/>
              <a:gd name="connsiteY5" fmla="*/ 6860959 h 6860959"/>
              <a:gd name="connsiteX6" fmla="*/ 9156163 w 9156163"/>
              <a:gd name="connsiteY6" fmla="*/ 6508632 h 6860959"/>
              <a:gd name="connsiteX7" fmla="*/ 1892 w 9156163"/>
              <a:gd name="connsiteY7" fmla="*/ 6486525 h 6860959"/>
              <a:gd name="connsiteX8" fmla="*/ 1141 w 9156163"/>
              <a:gd name="connsiteY8" fmla="*/ 6858000 h 6860959"/>
              <a:gd name="connsiteX9" fmla="*/ 1141 w 9156163"/>
              <a:gd name="connsiteY9" fmla="*/ 0 h 6860959"/>
              <a:gd name="connsiteX0" fmla="*/ 1141 w 9155480"/>
              <a:gd name="connsiteY0" fmla="*/ 0 h 6860959"/>
              <a:gd name="connsiteX1" fmla="*/ 0 w 9155480"/>
              <a:gd name="connsiteY1" fmla="*/ 1232392 h 6860959"/>
              <a:gd name="connsiteX2" fmla="*/ 2168586 w 9155480"/>
              <a:gd name="connsiteY2" fmla="*/ 1264243 h 6860959"/>
              <a:gd name="connsiteX3" fmla="*/ 6050159 w 9155480"/>
              <a:gd name="connsiteY3" fmla="*/ 1377097 h 6860959"/>
              <a:gd name="connsiteX4" fmla="*/ 9145141 w 9155480"/>
              <a:gd name="connsiteY4" fmla="*/ 1432282 h 6860959"/>
              <a:gd name="connsiteX5" fmla="*/ 9154568 w 9155480"/>
              <a:gd name="connsiteY5" fmla="*/ 6860959 h 6860959"/>
              <a:gd name="connsiteX6" fmla="*/ 9147286 w 9155480"/>
              <a:gd name="connsiteY6" fmla="*/ 6508632 h 6860959"/>
              <a:gd name="connsiteX7" fmla="*/ 1892 w 9155480"/>
              <a:gd name="connsiteY7" fmla="*/ 6486525 h 6860959"/>
              <a:gd name="connsiteX8" fmla="*/ 1141 w 9155480"/>
              <a:gd name="connsiteY8" fmla="*/ 6858000 h 6860959"/>
              <a:gd name="connsiteX9" fmla="*/ 1141 w 9155480"/>
              <a:gd name="connsiteY9" fmla="*/ 0 h 6860959"/>
              <a:gd name="connsiteX0" fmla="*/ 1141 w 9155480"/>
              <a:gd name="connsiteY0" fmla="*/ 0 h 6860959"/>
              <a:gd name="connsiteX1" fmla="*/ 0 w 9155480"/>
              <a:gd name="connsiteY1" fmla="*/ 1232392 h 6860959"/>
              <a:gd name="connsiteX2" fmla="*/ 2168586 w 9155480"/>
              <a:gd name="connsiteY2" fmla="*/ 1264243 h 6860959"/>
              <a:gd name="connsiteX3" fmla="*/ 6050159 w 9155480"/>
              <a:gd name="connsiteY3" fmla="*/ 1377097 h 6860959"/>
              <a:gd name="connsiteX4" fmla="*/ 9145141 w 9155480"/>
              <a:gd name="connsiteY4" fmla="*/ 1432282 h 6860959"/>
              <a:gd name="connsiteX5" fmla="*/ 9154568 w 9155480"/>
              <a:gd name="connsiteY5" fmla="*/ 6860959 h 6860959"/>
              <a:gd name="connsiteX6" fmla="*/ 9147286 w 9155480"/>
              <a:gd name="connsiteY6" fmla="*/ 6508632 h 6860959"/>
              <a:gd name="connsiteX7" fmla="*/ 1892 w 9155480"/>
              <a:gd name="connsiteY7" fmla="*/ 6486525 h 6860959"/>
              <a:gd name="connsiteX8" fmla="*/ 1141 w 9155480"/>
              <a:gd name="connsiteY8" fmla="*/ 6858000 h 6860959"/>
              <a:gd name="connsiteX9" fmla="*/ 1141 w 9155480"/>
              <a:gd name="connsiteY9" fmla="*/ 0 h 6860959"/>
              <a:gd name="connsiteX0" fmla="*/ 1141 w 9154592"/>
              <a:gd name="connsiteY0" fmla="*/ 0 h 6860959"/>
              <a:gd name="connsiteX1" fmla="*/ 0 w 9154592"/>
              <a:gd name="connsiteY1" fmla="*/ 1232392 h 6860959"/>
              <a:gd name="connsiteX2" fmla="*/ 2168586 w 9154592"/>
              <a:gd name="connsiteY2" fmla="*/ 1264243 h 6860959"/>
              <a:gd name="connsiteX3" fmla="*/ 6050159 w 9154592"/>
              <a:gd name="connsiteY3" fmla="*/ 1377097 h 6860959"/>
              <a:gd name="connsiteX4" fmla="*/ 9145141 w 9154592"/>
              <a:gd name="connsiteY4" fmla="*/ 1432282 h 6860959"/>
              <a:gd name="connsiteX5" fmla="*/ 9154568 w 9154592"/>
              <a:gd name="connsiteY5" fmla="*/ 6860959 h 6860959"/>
              <a:gd name="connsiteX6" fmla="*/ 9147286 w 9154592"/>
              <a:gd name="connsiteY6" fmla="*/ 6508632 h 6860959"/>
              <a:gd name="connsiteX7" fmla="*/ 1892 w 9154592"/>
              <a:gd name="connsiteY7" fmla="*/ 6486525 h 6860959"/>
              <a:gd name="connsiteX8" fmla="*/ 1141 w 9154592"/>
              <a:gd name="connsiteY8" fmla="*/ 6858000 h 6860959"/>
              <a:gd name="connsiteX9" fmla="*/ 1141 w 9154592"/>
              <a:gd name="connsiteY9" fmla="*/ 0 h 6860959"/>
              <a:gd name="connsiteX0" fmla="*/ 1141 w 9156501"/>
              <a:gd name="connsiteY0" fmla="*/ 0 h 6860959"/>
              <a:gd name="connsiteX1" fmla="*/ 0 w 9156501"/>
              <a:gd name="connsiteY1" fmla="*/ 1232392 h 6860959"/>
              <a:gd name="connsiteX2" fmla="*/ 2168586 w 9156501"/>
              <a:gd name="connsiteY2" fmla="*/ 1264243 h 6860959"/>
              <a:gd name="connsiteX3" fmla="*/ 6050159 w 9156501"/>
              <a:gd name="connsiteY3" fmla="*/ 1377097 h 6860959"/>
              <a:gd name="connsiteX4" fmla="*/ 9145141 w 9156501"/>
              <a:gd name="connsiteY4" fmla="*/ 1432282 h 6860959"/>
              <a:gd name="connsiteX5" fmla="*/ 9154568 w 9156501"/>
              <a:gd name="connsiteY5" fmla="*/ 6860959 h 6860959"/>
              <a:gd name="connsiteX6" fmla="*/ 9147286 w 9156501"/>
              <a:gd name="connsiteY6" fmla="*/ 6508632 h 6860959"/>
              <a:gd name="connsiteX7" fmla="*/ 1892 w 9156501"/>
              <a:gd name="connsiteY7" fmla="*/ 6486525 h 6860959"/>
              <a:gd name="connsiteX8" fmla="*/ 1141 w 9156501"/>
              <a:gd name="connsiteY8" fmla="*/ 6858000 h 6860959"/>
              <a:gd name="connsiteX9" fmla="*/ 1141 w 9156501"/>
              <a:gd name="connsiteY9" fmla="*/ 0 h 6860959"/>
              <a:gd name="connsiteX0" fmla="*/ 1141 w 9154592"/>
              <a:gd name="connsiteY0" fmla="*/ 0 h 6860959"/>
              <a:gd name="connsiteX1" fmla="*/ 0 w 9154592"/>
              <a:gd name="connsiteY1" fmla="*/ 1232392 h 6860959"/>
              <a:gd name="connsiteX2" fmla="*/ 2168586 w 9154592"/>
              <a:gd name="connsiteY2" fmla="*/ 1264243 h 6860959"/>
              <a:gd name="connsiteX3" fmla="*/ 6050159 w 9154592"/>
              <a:gd name="connsiteY3" fmla="*/ 1377097 h 6860959"/>
              <a:gd name="connsiteX4" fmla="*/ 9145141 w 9154592"/>
              <a:gd name="connsiteY4" fmla="*/ 1432282 h 6860959"/>
              <a:gd name="connsiteX5" fmla="*/ 9154568 w 9154592"/>
              <a:gd name="connsiteY5" fmla="*/ 6860959 h 6860959"/>
              <a:gd name="connsiteX6" fmla="*/ 9147286 w 9154592"/>
              <a:gd name="connsiteY6" fmla="*/ 6508632 h 6860959"/>
              <a:gd name="connsiteX7" fmla="*/ 1892 w 9154592"/>
              <a:gd name="connsiteY7" fmla="*/ 6486525 h 6860959"/>
              <a:gd name="connsiteX8" fmla="*/ 1141 w 9154592"/>
              <a:gd name="connsiteY8" fmla="*/ 6858000 h 6860959"/>
              <a:gd name="connsiteX9" fmla="*/ 1141 w 9154592"/>
              <a:gd name="connsiteY9" fmla="*/ 0 h 6860959"/>
              <a:gd name="connsiteX0" fmla="*/ 1141 w 9154592"/>
              <a:gd name="connsiteY0" fmla="*/ 0 h 6860959"/>
              <a:gd name="connsiteX1" fmla="*/ 0 w 9154592"/>
              <a:gd name="connsiteY1" fmla="*/ 1232392 h 6860959"/>
              <a:gd name="connsiteX2" fmla="*/ 2168586 w 9154592"/>
              <a:gd name="connsiteY2" fmla="*/ 1264243 h 6860959"/>
              <a:gd name="connsiteX3" fmla="*/ 6050159 w 9154592"/>
              <a:gd name="connsiteY3" fmla="*/ 1377097 h 6860959"/>
              <a:gd name="connsiteX4" fmla="*/ 9145141 w 9154592"/>
              <a:gd name="connsiteY4" fmla="*/ 1432282 h 6860959"/>
              <a:gd name="connsiteX5" fmla="*/ 9154568 w 9154592"/>
              <a:gd name="connsiteY5" fmla="*/ 6860959 h 6860959"/>
              <a:gd name="connsiteX6" fmla="*/ 9147286 w 9154592"/>
              <a:gd name="connsiteY6" fmla="*/ 6508632 h 6860959"/>
              <a:gd name="connsiteX7" fmla="*/ 1892 w 9154592"/>
              <a:gd name="connsiteY7" fmla="*/ 6486525 h 6860959"/>
              <a:gd name="connsiteX8" fmla="*/ 1141 w 9154592"/>
              <a:gd name="connsiteY8" fmla="*/ 6858000 h 6860959"/>
              <a:gd name="connsiteX9" fmla="*/ 1141 w 9154592"/>
              <a:gd name="connsiteY9" fmla="*/ 0 h 6860959"/>
              <a:gd name="connsiteX0" fmla="*/ 1141 w 9154592"/>
              <a:gd name="connsiteY0" fmla="*/ 0 h 6860959"/>
              <a:gd name="connsiteX1" fmla="*/ 0 w 9154592"/>
              <a:gd name="connsiteY1" fmla="*/ 1232392 h 6860959"/>
              <a:gd name="connsiteX2" fmla="*/ 2168586 w 9154592"/>
              <a:gd name="connsiteY2" fmla="*/ 1264243 h 6860959"/>
              <a:gd name="connsiteX3" fmla="*/ 6050159 w 9154592"/>
              <a:gd name="connsiteY3" fmla="*/ 1377097 h 6860959"/>
              <a:gd name="connsiteX4" fmla="*/ 9148284 w 9154592"/>
              <a:gd name="connsiteY4" fmla="*/ 1432282 h 6860959"/>
              <a:gd name="connsiteX5" fmla="*/ 9154568 w 9154592"/>
              <a:gd name="connsiteY5" fmla="*/ 6860959 h 6860959"/>
              <a:gd name="connsiteX6" fmla="*/ 9147286 w 9154592"/>
              <a:gd name="connsiteY6" fmla="*/ 6508632 h 6860959"/>
              <a:gd name="connsiteX7" fmla="*/ 1892 w 9154592"/>
              <a:gd name="connsiteY7" fmla="*/ 6486525 h 6860959"/>
              <a:gd name="connsiteX8" fmla="*/ 1141 w 9154592"/>
              <a:gd name="connsiteY8" fmla="*/ 6858000 h 6860959"/>
              <a:gd name="connsiteX9" fmla="*/ 1141 w 9154592"/>
              <a:gd name="connsiteY9" fmla="*/ 0 h 6860959"/>
              <a:gd name="connsiteX0" fmla="*/ 1141 w 9154592"/>
              <a:gd name="connsiteY0" fmla="*/ 0 h 6860959"/>
              <a:gd name="connsiteX1" fmla="*/ 0 w 9154592"/>
              <a:gd name="connsiteY1" fmla="*/ 1232392 h 6860959"/>
              <a:gd name="connsiteX2" fmla="*/ 2168586 w 9154592"/>
              <a:gd name="connsiteY2" fmla="*/ 1264243 h 6860959"/>
              <a:gd name="connsiteX3" fmla="*/ 6050159 w 9154592"/>
              <a:gd name="connsiteY3" fmla="*/ 1377097 h 6860959"/>
              <a:gd name="connsiteX4" fmla="*/ 9148284 w 9154592"/>
              <a:gd name="connsiteY4" fmla="*/ 1432282 h 6860959"/>
              <a:gd name="connsiteX5" fmla="*/ 9154568 w 9154592"/>
              <a:gd name="connsiteY5" fmla="*/ 6860959 h 6860959"/>
              <a:gd name="connsiteX6" fmla="*/ 9147286 w 9154592"/>
              <a:gd name="connsiteY6" fmla="*/ 6508632 h 6860959"/>
              <a:gd name="connsiteX7" fmla="*/ 1892 w 9154592"/>
              <a:gd name="connsiteY7" fmla="*/ 6486525 h 6860959"/>
              <a:gd name="connsiteX8" fmla="*/ 1141 w 9154592"/>
              <a:gd name="connsiteY8" fmla="*/ 6858000 h 6860959"/>
              <a:gd name="connsiteX9" fmla="*/ 1141 w 9154592"/>
              <a:gd name="connsiteY9" fmla="*/ 0 h 68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4592" h="6860959">
                <a:moveTo>
                  <a:pt x="1141" y="0"/>
                </a:moveTo>
                <a:cubicBezTo>
                  <a:pt x="1133" y="403225"/>
                  <a:pt x="8" y="829167"/>
                  <a:pt x="0" y="1232392"/>
                </a:cubicBezTo>
                <a:cubicBezTo>
                  <a:pt x="396870" y="1194341"/>
                  <a:pt x="1352941" y="1230531"/>
                  <a:pt x="2168586" y="1264243"/>
                </a:cubicBezTo>
                <a:cubicBezTo>
                  <a:pt x="3490153" y="1335728"/>
                  <a:pt x="4886876" y="1349091"/>
                  <a:pt x="6050159" y="1377097"/>
                </a:cubicBezTo>
                <a:cubicBezTo>
                  <a:pt x="7213442" y="1405104"/>
                  <a:pt x="7880030" y="1439465"/>
                  <a:pt x="9148284" y="1432282"/>
                </a:cubicBezTo>
                <a:cubicBezTo>
                  <a:pt x="9154830" y="3113792"/>
                  <a:pt x="9148078" y="5186071"/>
                  <a:pt x="9154568" y="6860959"/>
                </a:cubicBezTo>
                <a:cubicBezTo>
                  <a:pt x="9155100" y="6743517"/>
                  <a:pt x="9146754" y="6626074"/>
                  <a:pt x="9147286" y="6508632"/>
                </a:cubicBezTo>
                <a:lnTo>
                  <a:pt x="1892" y="6486525"/>
                </a:lnTo>
                <a:cubicBezTo>
                  <a:pt x="1642" y="6610350"/>
                  <a:pt x="1391" y="6734175"/>
                  <a:pt x="1141" y="6858000"/>
                </a:cubicBezTo>
                <a:lnTo>
                  <a:pt x="1141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slide with a background image</a:t>
            </a: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C355B2-48A1-419E-AFD0-B859819B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C74067B4-65C9-47B1-B81C-6B9307FF94A7}"/>
              </a:ext>
            </a:extLst>
          </p:cNvPr>
          <p:cNvSpPr/>
          <p:nvPr/>
        </p:nvSpPr>
        <p:spPr>
          <a:xfrm>
            <a:off x="7751511" y="217613"/>
            <a:ext cx="1392555" cy="1016000"/>
          </a:xfrm>
          <a:custGeom>
            <a:avLst/>
            <a:gdLst/>
            <a:ahLst/>
            <a:cxnLst/>
            <a:rect l="l" t="t" r="r" b="b"/>
            <a:pathLst>
              <a:path w="1392554" h="1016000">
                <a:moveTo>
                  <a:pt x="1392489" y="930058"/>
                </a:moveTo>
                <a:lnTo>
                  <a:pt x="210379" y="930058"/>
                </a:lnTo>
                <a:lnTo>
                  <a:pt x="250197" y="930282"/>
                </a:lnTo>
                <a:lnTo>
                  <a:pt x="292398" y="932110"/>
                </a:lnTo>
                <a:lnTo>
                  <a:pt x="336861" y="935312"/>
                </a:lnTo>
                <a:lnTo>
                  <a:pt x="383469" y="939658"/>
                </a:lnTo>
                <a:lnTo>
                  <a:pt x="432102" y="944917"/>
                </a:lnTo>
                <a:lnTo>
                  <a:pt x="701471" y="976860"/>
                </a:lnTo>
                <a:lnTo>
                  <a:pt x="759752" y="982766"/>
                </a:lnTo>
                <a:lnTo>
                  <a:pt x="819223" y="987973"/>
                </a:lnTo>
                <a:lnTo>
                  <a:pt x="879766" y="992253"/>
                </a:lnTo>
                <a:lnTo>
                  <a:pt x="941262" y="995374"/>
                </a:lnTo>
                <a:lnTo>
                  <a:pt x="1091124" y="999034"/>
                </a:lnTo>
                <a:lnTo>
                  <a:pt x="1169551" y="1001812"/>
                </a:lnTo>
                <a:lnTo>
                  <a:pt x="1239694" y="1005202"/>
                </a:lnTo>
                <a:lnTo>
                  <a:pt x="1302375" y="1008966"/>
                </a:lnTo>
                <a:lnTo>
                  <a:pt x="1392489" y="1015438"/>
                </a:lnTo>
                <a:lnTo>
                  <a:pt x="1392489" y="930058"/>
                </a:lnTo>
                <a:close/>
              </a:path>
              <a:path w="1392554" h="1016000">
                <a:moveTo>
                  <a:pt x="428525" y="0"/>
                </a:moveTo>
                <a:lnTo>
                  <a:pt x="383720" y="310"/>
                </a:lnTo>
                <a:lnTo>
                  <a:pt x="339071" y="1233"/>
                </a:lnTo>
                <a:lnTo>
                  <a:pt x="294400" y="2811"/>
                </a:lnTo>
                <a:lnTo>
                  <a:pt x="249529" y="5083"/>
                </a:lnTo>
                <a:lnTo>
                  <a:pt x="179485" y="32322"/>
                </a:lnTo>
                <a:lnTo>
                  <a:pt x="145670" y="55486"/>
                </a:lnTo>
                <a:lnTo>
                  <a:pt x="111785" y="78172"/>
                </a:lnTo>
                <a:lnTo>
                  <a:pt x="75591" y="115803"/>
                </a:lnTo>
                <a:lnTo>
                  <a:pt x="46446" y="173492"/>
                </a:lnTo>
                <a:lnTo>
                  <a:pt x="34519" y="209858"/>
                </a:lnTo>
                <a:lnTo>
                  <a:pt x="24354" y="251237"/>
                </a:lnTo>
                <a:lnTo>
                  <a:pt x="15954" y="297631"/>
                </a:lnTo>
                <a:lnTo>
                  <a:pt x="9318" y="349038"/>
                </a:lnTo>
                <a:lnTo>
                  <a:pt x="4447" y="405458"/>
                </a:lnTo>
                <a:lnTo>
                  <a:pt x="1340" y="466891"/>
                </a:lnTo>
                <a:lnTo>
                  <a:pt x="0" y="533338"/>
                </a:lnTo>
                <a:lnTo>
                  <a:pt x="424" y="604797"/>
                </a:lnTo>
                <a:lnTo>
                  <a:pt x="2616" y="681269"/>
                </a:lnTo>
                <a:lnTo>
                  <a:pt x="6031" y="726783"/>
                </a:lnTo>
                <a:lnTo>
                  <a:pt x="13584" y="772317"/>
                </a:lnTo>
                <a:lnTo>
                  <a:pt x="25263" y="817892"/>
                </a:lnTo>
                <a:lnTo>
                  <a:pt x="41059" y="863527"/>
                </a:lnTo>
                <a:lnTo>
                  <a:pt x="58417" y="902056"/>
                </a:lnTo>
                <a:lnTo>
                  <a:pt x="90911" y="939762"/>
                </a:lnTo>
                <a:lnTo>
                  <a:pt x="106413" y="941315"/>
                </a:lnTo>
                <a:lnTo>
                  <a:pt x="138368" y="935344"/>
                </a:lnTo>
                <a:lnTo>
                  <a:pt x="173063" y="931669"/>
                </a:lnTo>
                <a:lnTo>
                  <a:pt x="210379" y="930058"/>
                </a:lnTo>
                <a:lnTo>
                  <a:pt x="1392489" y="930058"/>
                </a:lnTo>
                <a:lnTo>
                  <a:pt x="1392489" y="62640"/>
                </a:lnTo>
                <a:lnTo>
                  <a:pt x="1345037" y="56212"/>
                </a:lnTo>
                <a:lnTo>
                  <a:pt x="1287704" y="49501"/>
                </a:lnTo>
                <a:lnTo>
                  <a:pt x="1219284" y="42687"/>
                </a:lnTo>
                <a:lnTo>
                  <a:pt x="1138177" y="35896"/>
                </a:lnTo>
                <a:lnTo>
                  <a:pt x="710533" y="8731"/>
                </a:lnTo>
                <a:lnTo>
                  <a:pt x="612838" y="4075"/>
                </a:lnTo>
                <a:lnTo>
                  <a:pt x="519308" y="1056"/>
                </a:lnTo>
                <a:lnTo>
                  <a:pt x="473662" y="262"/>
                </a:lnTo>
                <a:lnTo>
                  <a:pt x="428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AC2A95B-43B0-43F1-A26D-986084F47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CF6345-2DE4-420E-B577-F1180F1A2E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7495" b="52838"/>
          <a:stretch/>
        </p:blipFill>
        <p:spPr>
          <a:xfrm>
            <a:off x="-1143" y="6485256"/>
            <a:ext cx="9145143" cy="3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18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4283A7FF-32A5-4ED3-A791-32E11E8738FA}"/>
              </a:ext>
            </a:extLst>
          </p:cNvPr>
          <p:cNvSpPr/>
          <p:nvPr/>
        </p:nvSpPr>
        <p:spPr>
          <a:xfrm>
            <a:off x="7708382" y="217613"/>
            <a:ext cx="1435615" cy="1025114"/>
          </a:xfrm>
          <a:custGeom>
            <a:avLst/>
            <a:gdLst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45670 w 1392489"/>
              <a:gd name="connsiteY6" fmla="*/ 55486 h 1015438"/>
              <a:gd name="connsiteX7" fmla="*/ 111785 w 1392489"/>
              <a:gd name="connsiteY7" fmla="*/ 78172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11785 w 1392489"/>
              <a:gd name="connsiteY7" fmla="*/ 78172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63496 w 1392489"/>
              <a:gd name="connsiteY8" fmla="*/ 103708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63496 w 1392489"/>
              <a:gd name="connsiteY8" fmla="*/ 103708 h 1015438"/>
              <a:gd name="connsiteX9" fmla="*/ 19837 w 1392489"/>
              <a:gd name="connsiteY9" fmla="*/ 151720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56239 w 1392489"/>
              <a:gd name="connsiteY8" fmla="*/ 98870 h 1015438"/>
              <a:gd name="connsiteX9" fmla="*/ 19837 w 1392489"/>
              <a:gd name="connsiteY9" fmla="*/ 151720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6674 w 1396674"/>
              <a:gd name="connsiteY0" fmla="*/ 930058 h 1015438"/>
              <a:gd name="connsiteX1" fmla="*/ 214564 w 1396674"/>
              <a:gd name="connsiteY1" fmla="*/ 930058 h 1015438"/>
              <a:gd name="connsiteX2" fmla="*/ 254382 w 1396674"/>
              <a:gd name="connsiteY2" fmla="*/ 930282 h 1015438"/>
              <a:gd name="connsiteX3" fmla="*/ 296583 w 1396674"/>
              <a:gd name="connsiteY3" fmla="*/ 932110 h 1015438"/>
              <a:gd name="connsiteX4" fmla="*/ 341046 w 1396674"/>
              <a:gd name="connsiteY4" fmla="*/ 935312 h 1015438"/>
              <a:gd name="connsiteX5" fmla="*/ 387654 w 1396674"/>
              <a:gd name="connsiteY5" fmla="*/ 939658 h 1015438"/>
              <a:gd name="connsiteX6" fmla="*/ 436287 w 1396674"/>
              <a:gd name="connsiteY6" fmla="*/ 944917 h 1015438"/>
              <a:gd name="connsiteX7" fmla="*/ 705656 w 1396674"/>
              <a:gd name="connsiteY7" fmla="*/ 976860 h 1015438"/>
              <a:gd name="connsiteX8" fmla="*/ 763937 w 1396674"/>
              <a:gd name="connsiteY8" fmla="*/ 982766 h 1015438"/>
              <a:gd name="connsiteX9" fmla="*/ 823408 w 1396674"/>
              <a:gd name="connsiteY9" fmla="*/ 987973 h 1015438"/>
              <a:gd name="connsiteX10" fmla="*/ 883951 w 1396674"/>
              <a:gd name="connsiteY10" fmla="*/ 992253 h 1015438"/>
              <a:gd name="connsiteX11" fmla="*/ 945447 w 1396674"/>
              <a:gd name="connsiteY11" fmla="*/ 995374 h 1015438"/>
              <a:gd name="connsiteX12" fmla="*/ 1095309 w 1396674"/>
              <a:gd name="connsiteY12" fmla="*/ 999034 h 1015438"/>
              <a:gd name="connsiteX13" fmla="*/ 1173736 w 1396674"/>
              <a:gd name="connsiteY13" fmla="*/ 1001812 h 1015438"/>
              <a:gd name="connsiteX14" fmla="*/ 1243879 w 1396674"/>
              <a:gd name="connsiteY14" fmla="*/ 1005202 h 1015438"/>
              <a:gd name="connsiteX15" fmla="*/ 1306560 w 1396674"/>
              <a:gd name="connsiteY15" fmla="*/ 1008966 h 1015438"/>
              <a:gd name="connsiteX16" fmla="*/ 1396674 w 1396674"/>
              <a:gd name="connsiteY16" fmla="*/ 1015438 h 1015438"/>
              <a:gd name="connsiteX17" fmla="*/ 1396674 w 1396674"/>
              <a:gd name="connsiteY17" fmla="*/ 930058 h 1015438"/>
              <a:gd name="connsiteX0" fmla="*/ 432710 w 1396674"/>
              <a:gd name="connsiteY0" fmla="*/ 0 h 1015438"/>
              <a:gd name="connsiteX1" fmla="*/ 387905 w 1396674"/>
              <a:gd name="connsiteY1" fmla="*/ 310 h 1015438"/>
              <a:gd name="connsiteX2" fmla="*/ 343256 w 1396674"/>
              <a:gd name="connsiteY2" fmla="*/ 1233 h 1015438"/>
              <a:gd name="connsiteX3" fmla="*/ 298585 w 1396674"/>
              <a:gd name="connsiteY3" fmla="*/ 2811 h 1015438"/>
              <a:gd name="connsiteX4" fmla="*/ 253714 w 1396674"/>
              <a:gd name="connsiteY4" fmla="*/ 5083 h 1015438"/>
              <a:gd name="connsiteX5" fmla="*/ 183670 w 1396674"/>
              <a:gd name="connsiteY5" fmla="*/ 27484 h 1015438"/>
              <a:gd name="connsiteX6" fmla="*/ 135340 w 1396674"/>
              <a:gd name="connsiteY6" fmla="*/ 50648 h 1015438"/>
              <a:gd name="connsiteX7" fmla="*/ 108713 w 1396674"/>
              <a:gd name="connsiteY7" fmla="*/ 68496 h 1015438"/>
              <a:gd name="connsiteX8" fmla="*/ 60424 w 1396674"/>
              <a:gd name="connsiteY8" fmla="*/ 98870 h 1015438"/>
              <a:gd name="connsiteX9" fmla="*/ 24022 w 1396674"/>
              <a:gd name="connsiteY9" fmla="*/ 151720 h 1015438"/>
              <a:gd name="connsiteX10" fmla="*/ 0 w 1396674"/>
              <a:gd name="connsiteY10" fmla="*/ 209858 h 1015438"/>
              <a:gd name="connsiteX11" fmla="*/ 28539 w 1396674"/>
              <a:gd name="connsiteY11" fmla="*/ 251237 h 1015438"/>
              <a:gd name="connsiteX12" fmla="*/ 20139 w 1396674"/>
              <a:gd name="connsiteY12" fmla="*/ 297631 h 1015438"/>
              <a:gd name="connsiteX13" fmla="*/ 13503 w 1396674"/>
              <a:gd name="connsiteY13" fmla="*/ 349038 h 1015438"/>
              <a:gd name="connsiteX14" fmla="*/ 8632 w 1396674"/>
              <a:gd name="connsiteY14" fmla="*/ 405458 h 1015438"/>
              <a:gd name="connsiteX15" fmla="*/ 5525 w 1396674"/>
              <a:gd name="connsiteY15" fmla="*/ 466891 h 1015438"/>
              <a:gd name="connsiteX16" fmla="*/ 4185 w 1396674"/>
              <a:gd name="connsiteY16" fmla="*/ 533338 h 1015438"/>
              <a:gd name="connsiteX17" fmla="*/ 4609 w 1396674"/>
              <a:gd name="connsiteY17" fmla="*/ 604797 h 1015438"/>
              <a:gd name="connsiteX18" fmla="*/ 6801 w 1396674"/>
              <a:gd name="connsiteY18" fmla="*/ 681269 h 1015438"/>
              <a:gd name="connsiteX19" fmla="*/ 10216 w 1396674"/>
              <a:gd name="connsiteY19" fmla="*/ 726783 h 1015438"/>
              <a:gd name="connsiteX20" fmla="*/ 17769 w 1396674"/>
              <a:gd name="connsiteY20" fmla="*/ 772317 h 1015438"/>
              <a:gd name="connsiteX21" fmla="*/ 29448 w 1396674"/>
              <a:gd name="connsiteY21" fmla="*/ 817892 h 1015438"/>
              <a:gd name="connsiteX22" fmla="*/ 45244 w 1396674"/>
              <a:gd name="connsiteY22" fmla="*/ 863527 h 1015438"/>
              <a:gd name="connsiteX23" fmla="*/ 62602 w 1396674"/>
              <a:gd name="connsiteY23" fmla="*/ 902056 h 1015438"/>
              <a:gd name="connsiteX24" fmla="*/ 95096 w 1396674"/>
              <a:gd name="connsiteY24" fmla="*/ 939762 h 1015438"/>
              <a:gd name="connsiteX25" fmla="*/ 110598 w 1396674"/>
              <a:gd name="connsiteY25" fmla="*/ 941315 h 1015438"/>
              <a:gd name="connsiteX26" fmla="*/ 142553 w 1396674"/>
              <a:gd name="connsiteY26" fmla="*/ 935344 h 1015438"/>
              <a:gd name="connsiteX27" fmla="*/ 177248 w 1396674"/>
              <a:gd name="connsiteY27" fmla="*/ 931669 h 1015438"/>
              <a:gd name="connsiteX28" fmla="*/ 214564 w 1396674"/>
              <a:gd name="connsiteY28" fmla="*/ 930058 h 1015438"/>
              <a:gd name="connsiteX29" fmla="*/ 1396674 w 1396674"/>
              <a:gd name="connsiteY29" fmla="*/ 930058 h 1015438"/>
              <a:gd name="connsiteX30" fmla="*/ 1396674 w 1396674"/>
              <a:gd name="connsiteY30" fmla="*/ 62640 h 1015438"/>
              <a:gd name="connsiteX31" fmla="*/ 1349222 w 1396674"/>
              <a:gd name="connsiteY31" fmla="*/ 56212 h 1015438"/>
              <a:gd name="connsiteX32" fmla="*/ 1291889 w 1396674"/>
              <a:gd name="connsiteY32" fmla="*/ 49501 h 1015438"/>
              <a:gd name="connsiteX33" fmla="*/ 1223469 w 1396674"/>
              <a:gd name="connsiteY33" fmla="*/ 42687 h 1015438"/>
              <a:gd name="connsiteX34" fmla="*/ 1142362 w 1396674"/>
              <a:gd name="connsiteY34" fmla="*/ 35896 h 1015438"/>
              <a:gd name="connsiteX35" fmla="*/ 714718 w 1396674"/>
              <a:gd name="connsiteY35" fmla="*/ 8731 h 1015438"/>
              <a:gd name="connsiteX36" fmla="*/ 617023 w 1396674"/>
              <a:gd name="connsiteY36" fmla="*/ 4075 h 1015438"/>
              <a:gd name="connsiteX37" fmla="*/ 523493 w 1396674"/>
              <a:gd name="connsiteY37" fmla="*/ 1056 h 1015438"/>
              <a:gd name="connsiteX38" fmla="*/ 477847 w 1396674"/>
              <a:gd name="connsiteY38" fmla="*/ 262 h 1015438"/>
              <a:gd name="connsiteX39" fmla="*/ 432710 w 1396674"/>
              <a:gd name="connsiteY39" fmla="*/ 0 h 1015438"/>
              <a:gd name="connsiteX0" fmla="*/ 1411678 w 1411678"/>
              <a:gd name="connsiteY0" fmla="*/ 930058 h 1015438"/>
              <a:gd name="connsiteX1" fmla="*/ 229568 w 1411678"/>
              <a:gd name="connsiteY1" fmla="*/ 930058 h 1015438"/>
              <a:gd name="connsiteX2" fmla="*/ 269386 w 1411678"/>
              <a:gd name="connsiteY2" fmla="*/ 930282 h 1015438"/>
              <a:gd name="connsiteX3" fmla="*/ 311587 w 1411678"/>
              <a:gd name="connsiteY3" fmla="*/ 932110 h 1015438"/>
              <a:gd name="connsiteX4" fmla="*/ 356050 w 1411678"/>
              <a:gd name="connsiteY4" fmla="*/ 935312 h 1015438"/>
              <a:gd name="connsiteX5" fmla="*/ 402658 w 1411678"/>
              <a:gd name="connsiteY5" fmla="*/ 939658 h 1015438"/>
              <a:gd name="connsiteX6" fmla="*/ 451291 w 1411678"/>
              <a:gd name="connsiteY6" fmla="*/ 944917 h 1015438"/>
              <a:gd name="connsiteX7" fmla="*/ 720660 w 1411678"/>
              <a:gd name="connsiteY7" fmla="*/ 976860 h 1015438"/>
              <a:gd name="connsiteX8" fmla="*/ 778941 w 1411678"/>
              <a:gd name="connsiteY8" fmla="*/ 982766 h 1015438"/>
              <a:gd name="connsiteX9" fmla="*/ 838412 w 1411678"/>
              <a:gd name="connsiteY9" fmla="*/ 987973 h 1015438"/>
              <a:gd name="connsiteX10" fmla="*/ 898955 w 1411678"/>
              <a:gd name="connsiteY10" fmla="*/ 992253 h 1015438"/>
              <a:gd name="connsiteX11" fmla="*/ 960451 w 1411678"/>
              <a:gd name="connsiteY11" fmla="*/ 995374 h 1015438"/>
              <a:gd name="connsiteX12" fmla="*/ 1110313 w 1411678"/>
              <a:gd name="connsiteY12" fmla="*/ 999034 h 1015438"/>
              <a:gd name="connsiteX13" fmla="*/ 1188740 w 1411678"/>
              <a:gd name="connsiteY13" fmla="*/ 1001812 h 1015438"/>
              <a:gd name="connsiteX14" fmla="*/ 1258883 w 1411678"/>
              <a:gd name="connsiteY14" fmla="*/ 1005202 h 1015438"/>
              <a:gd name="connsiteX15" fmla="*/ 1321564 w 1411678"/>
              <a:gd name="connsiteY15" fmla="*/ 1008966 h 1015438"/>
              <a:gd name="connsiteX16" fmla="*/ 1411678 w 1411678"/>
              <a:gd name="connsiteY16" fmla="*/ 1015438 h 1015438"/>
              <a:gd name="connsiteX17" fmla="*/ 1411678 w 1411678"/>
              <a:gd name="connsiteY17" fmla="*/ 930058 h 1015438"/>
              <a:gd name="connsiteX0" fmla="*/ 447714 w 1411678"/>
              <a:gd name="connsiteY0" fmla="*/ 0 h 1015438"/>
              <a:gd name="connsiteX1" fmla="*/ 402909 w 1411678"/>
              <a:gd name="connsiteY1" fmla="*/ 310 h 1015438"/>
              <a:gd name="connsiteX2" fmla="*/ 358260 w 1411678"/>
              <a:gd name="connsiteY2" fmla="*/ 1233 h 1015438"/>
              <a:gd name="connsiteX3" fmla="*/ 313589 w 1411678"/>
              <a:gd name="connsiteY3" fmla="*/ 2811 h 1015438"/>
              <a:gd name="connsiteX4" fmla="*/ 268718 w 1411678"/>
              <a:gd name="connsiteY4" fmla="*/ 5083 h 1015438"/>
              <a:gd name="connsiteX5" fmla="*/ 198674 w 1411678"/>
              <a:gd name="connsiteY5" fmla="*/ 27484 h 1015438"/>
              <a:gd name="connsiteX6" fmla="*/ 150344 w 1411678"/>
              <a:gd name="connsiteY6" fmla="*/ 50648 h 1015438"/>
              <a:gd name="connsiteX7" fmla="*/ 123717 w 1411678"/>
              <a:gd name="connsiteY7" fmla="*/ 68496 h 1015438"/>
              <a:gd name="connsiteX8" fmla="*/ 75428 w 1411678"/>
              <a:gd name="connsiteY8" fmla="*/ 98870 h 1015438"/>
              <a:gd name="connsiteX9" fmla="*/ 39026 w 1411678"/>
              <a:gd name="connsiteY9" fmla="*/ 151720 h 1015438"/>
              <a:gd name="connsiteX10" fmla="*/ 15004 w 1411678"/>
              <a:gd name="connsiteY10" fmla="*/ 209858 h 1015438"/>
              <a:gd name="connsiteX11" fmla="*/ 0 w 1411678"/>
              <a:gd name="connsiteY11" fmla="*/ 253656 h 1015438"/>
              <a:gd name="connsiteX12" fmla="*/ 35143 w 1411678"/>
              <a:gd name="connsiteY12" fmla="*/ 297631 h 1015438"/>
              <a:gd name="connsiteX13" fmla="*/ 28507 w 1411678"/>
              <a:gd name="connsiteY13" fmla="*/ 349038 h 1015438"/>
              <a:gd name="connsiteX14" fmla="*/ 23636 w 1411678"/>
              <a:gd name="connsiteY14" fmla="*/ 405458 h 1015438"/>
              <a:gd name="connsiteX15" fmla="*/ 20529 w 1411678"/>
              <a:gd name="connsiteY15" fmla="*/ 466891 h 1015438"/>
              <a:gd name="connsiteX16" fmla="*/ 19189 w 1411678"/>
              <a:gd name="connsiteY16" fmla="*/ 533338 h 1015438"/>
              <a:gd name="connsiteX17" fmla="*/ 19613 w 1411678"/>
              <a:gd name="connsiteY17" fmla="*/ 604797 h 1015438"/>
              <a:gd name="connsiteX18" fmla="*/ 21805 w 1411678"/>
              <a:gd name="connsiteY18" fmla="*/ 681269 h 1015438"/>
              <a:gd name="connsiteX19" fmla="*/ 25220 w 1411678"/>
              <a:gd name="connsiteY19" fmla="*/ 726783 h 1015438"/>
              <a:gd name="connsiteX20" fmla="*/ 32773 w 1411678"/>
              <a:gd name="connsiteY20" fmla="*/ 772317 h 1015438"/>
              <a:gd name="connsiteX21" fmla="*/ 44452 w 1411678"/>
              <a:gd name="connsiteY21" fmla="*/ 817892 h 1015438"/>
              <a:gd name="connsiteX22" fmla="*/ 60248 w 1411678"/>
              <a:gd name="connsiteY22" fmla="*/ 863527 h 1015438"/>
              <a:gd name="connsiteX23" fmla="*/ 77606 w 1411678"/>
              <a:gd name="connsiteY23" fmla="*/ 902056 h 1015438"/>
              <a:gd name="connsiteX24" fmla="*/ 110100 w 1411678"/>
              <a:gd name="connsiteY24" fmla="*/ 939762 h 1015438"/>
              <a:gd name="connsiteX25" fmla="*/ 125602 w 1411678"/>
              <a:gd name="connsiteY25" fmla="*/ 941315 h 1015438"/>
              <a:gd name="connsiteX26" fmla="*/ 157557 w 1411678"/>
              <a:gd name="connsiteY26" fmla="*/ 935344 h 1015438"/>
              <a:gd name="connsiteX27" fmla="*/ 192252 w 1411678"/>
              <a:gd name="connsiteY27" fmla="*/ 931669 h 1015438"/>
              <a:gd name="connsiteX28" fmla="*/ 229568 w 1411678"/>
              <a:gd name="connsiteY28" fmla="*/ 930058 h 1015438"/>
              <a:gd name="connsiteX29" fmla="*/ 1411678 w 1411678"/>
              <a:gd name="connsiteY29" fmla="*/ 930058 h 1015438"/>
              <a:gd name="connsiteX30" fmla="*/ 1411678 w 1411678"/>
              <a:gd name="connsiteY30" fmla="*/ 62640 h 1015438"/>
              <a:gd name="connsiteX31" fmla="*/ 1364226 w 1411678"/>
              <a:gd name="connsiteY31" fmla="*/ 56212 h 1015438"/>
              <a:gd name="connsiteX32" fmla="*/ 1306893 w 1411678"/>
              <a:gd name="connsiteY32" fmla="*/ 49501 h 1015438"/>
              <a:gd name="connsiteX33" fmla="*/ 1238473 w 1411678"/>
              <a:gd name="connsiteY33" fmla="*/ 42687 h 1015438"/>
              <a:gd name="connsiteX34" fmla="*/ 1157366 w 1411678"/>
              <a:gd name="connsiteY34" fmla="*/ 35896 h 1015438"/>
              <a:gd name="connsiteX35" fmla="*/ 729722 w 1411678"/>
              <a:gd name="connsiteY35" fmla="*/ 8731 h 1015438"/>
              <a:gd name="connsiteX36" fmla="*/ 632027 w 1411678"/>
              <a:gd name="connsiteY36" fmla="*/ 4075 h 1015438"/>
              <a:gd name="connsiteX37" fmla="*/ 538497 w 1411678"/>
              <a:gd name="connsiteY37" fmla="*/ 1056 h 1015438"/>
              <a:gd name="connsiteX38" fmla="*/ 492851 w 1411678"/>
              <a:gd name="connsiteY38" fmla="*/ 262 h 1015438"/>
              <a:gd name="connsiteX39" fmla="*/ 447714 w 1411678"/>
              <a:gd name="connsiteY39" fmla="*/ 0 h 1015438"/>
              <a:gd name="connsiteX0" fmla="*/ 1412821 w 1412821"/>
              <a:gd name="connsiteY0" fmla="*/ 930058 h 1015438"/>
              <a:gd name="connsiteX1" fmla="*/ 230711 w 1412821"/>
              <a:gd name="connsiteY1" fmla="*/ 930058 h 1015438"/>
              <a:gd name="connsiteX2" fmla="*/ 270529 w 1412821"/>
              <a:gd name="connsiteY2" fmla="*/ 930282 h 1015438"/>
              <a:gd name="connsiteX3" fmla="*/ 312730 w 1412821"/>
              <a:gd name="connsiteY3" fmla="*/ 932110 h 1015438"/>
              <a:gd name="connsiteX4" fmla="*/ 357193 w 1412821"/>
              <a:gd name="connsiteY4" fmla="*/ 935312 h 1015438"/>
              <a:gd name="connsiteX5" fmla="*/ 403801 w 1412821"/>
              <a:gd name="connsiteY5" fmla="*/ 939658 h 1015438"/>
              <a:gd name="connsiteX6" fmla="*/ 452434 w 1412821"/>
              <a:gd name="connsiteY6" fmla="*/ 944917 h 1015438"/>
              <a:gd name="connsiteX7" fmla="*/ 721803 w 1412821"/>
              <a:gd name="connsiteY7" fmla="*/ 976860 h 1015438"/>
              <a:gd name="connsiteX8" fmla="*/ 780084 w 1412821"/>
              <a:gd name="connsiteY8" fmla="*/ 982766 h 1015438"/>
              <a:gd name="connsiteX9" fmla="*/ 839555 w 1412821"/>
              <a:gd name="connsiteY9" fmla="*/ 987973 h 1015438"/>
              <a:gd name="connsiteX10" fmla="*/ 900098 w 1412821"/>
              <a:gd name="connsiteY10" fmla="*/ 992253 h 1015438"/>
              <a:gd name="connsiteX11" fmla="*/ 961594 w 1412821"/>
              <a:gd name="connsiteY11" fmla="*/ 995374 h 1015438"/>
              <a:gd name="connsiteX12" fmla="*/ 1111456 w 1412821"/>
              <a:gd name="connsiteY12" fmla="*/ 999034 h 1015438"/>
              <a:gd name="connsiteX13" fmla="*/ 1189883 w 1412821"/>
              <a:gd name="connsiteY13" fmla="*/ 1001812 h 1015438"/>
              <a:gd name="connsiteX14" fmla="*/ 1260026 w 1412821"/>
              <a:gd name="connsiteY14" fmla="*/ 1005202 h 1015438"/>
              <a:gd name="connsiteX15" fmla="*/ 1322707 w 1412821"/>
              <a:gd name="connsiteY15" fmla="*/ 1008966 h 1015438"/>
              <a:gd name="connsiteX16" fmla="*/ 1412821 w 1412821"/>
              <a:gd name="connsiteY16" fmla="*/ 1015438 h 1015438"/>
              <a:gd name="connsiteX17" fmla="*/ 1412821 w 1412821"/>
              <a:gd name="connsiteY17" fmla="*/ 930058 h 1015438"/>
              <a:gd name="connsiteX0" fmla="*/ 448857 w 1412821"/>
              <a:gd name="connsiteY0" fmla="*/ 0 h 1015438"/>
              <a:gd name="connsiteX1" fmla="*/ 404052 w 1412821"/>
              <a:gd name="connsiteY1" fmla="*/ 310 h 1015438"/>
              <a:gd name="connsiteX2" fmla="*/ 359403 w 1412821"/>
              <a:gd name="connsiteY2" fmla="*/ 1233 h 1015438"/>
              <a:gd name="connsiteX3" fmla="*/ 314732 w 1412821"/>
              <a:gd name="connsiteY3" fmla="*/ 2811 h 1015438"/>
              <a:gd name="connsiteX4" fmla="*/ 269861 w 1412821"/>
              <a:gd name="connsiteY4" fmla="*/ 5083 h 1015438"/>
              <a:gd name="connsiteX5" fmla="*/ 199817 w 1412821"/>
              <a:gd name="connsiteY5" fmla="*/ 27484 h 1015438"/>
              <a:gd name="connsiteX6" fmla="*/ 151487 w 1412821"/>
              <a:gd name="connsiteY6" fmla="*/ 50648 h 1015438"/>
              <a:gd name="connsiteX7" fmla="*/ 124860 w 1412821"/>
              <a:gd name="connsiteY7" fmla="*/ 68496 h 1015438"/>
              <a:gd name="connsiteX8" fmla="*/ 76571 w 1412821"/>
              <a:gd name="connsiteY8" fmla="*/ 98870 h 1015438"/>
              <a:gd name="connsiteX9" fmla="*/ 40169 w 1412821"/>
              <a:gd name="connsiteY9" fmla="*/ 151720 h 1015438"/>
              <a:gd name="connsiteX10" fmla="*/ 16147 w 1412821"/>
              <a:gd name="connsiteY10" fmla="*/ 209858 h 1015438"/>
              <a:gd name="connsiteX11" fmla="*/ 1143 w 1412821"/>
              <a:gd name="connsiteY11" fmla="*/ 253656 h 1015438"/>
              <a:gd name="connsiteX12" fmla="*/ 0 w 1412821"/>
              <a:gd name="connsiteY12" fmla="*/ 302469 h 1015438"/>
              <a:gd name="connsiteX13" fmla="*/ 29650 w 1412821"/>
              <a:gd name="connsiteY13" fmla="*/ 349038 h 1015438"/>
              <a:gd name="connsiteX14" fmla="*/ 24779 w 1412821"/>
              <a:gd name="connsiteY14" fmla="*/ 405458 h 1015438"/>
              <a:gd name="connsiteX15" fmla="*/ 21672 w 1412821"/>
              <a:gd name="connsiteY15" fmla="*/ 466891 h 1015438"/>
              <a:gd name="connsiteX16" fmla="*/ 20332 w 1412821"/>
              <a:gd name="connsiteY16" fmla="*/ 533338 h 1015438"/>
              <a:gd name="connsiteX17" fmla="*/ 20756 w 1412821"/>
              <a:gd name="connsiteY17" fmla="*/ 604797 h 1015438"/>
              <a:gd name="connsiteX18" fmla="*/ 22948 w 1412821"/>
              <a:gd name="connsiteY18" fmla="*/ 681269 h 1015438"/>
              <a:gd name="connsiteX19" fmla="*/ 26363 w 1412821"/>
              <a:gd name="connsiteY19" fmla="*/ 726783 h 1015438"/>
              <a:gd name="connsiteX20" fmla="*/ 33916 w 1412821"/>
              <a:gd name="connsiteY20" fmla="*/ 772317 h 1015438"/>
              <a:gd name="connsiteX21" fmla="*/ 45595 w 1412821"/>
              <a:gd name="connsiteY21" fmla="*/ 817892 h 1015438"/>
              <a:gd name="connsiteX22" fmla="*/ 61391 w 1412821"/>
              <a:gd name="connsiteY22" fmla="*/ 863527 h 1015438"/>
              <a:gd name="connsiteX23" fmla="*/ 78749 w 1412821"/>
              <a:gd name="connsiteY23" fmla="*/ 902056 h 1015438"/>
              <a:gd name="connsiteX24" fmla="*/ 111243 w 1412821"/>
              <a:gd name="connsiteY24" fmla="*/ 939762 h 1015438"/>
              <a:gd name="connsiteX25" fmla="*/ 126745 w 1412821"/>
              <a:gd name="connsiteY25" fmla="*/ 941315 h 1015438"/>
              <a:gd name="connsiteX26" fmla="*/ 158700 w 1412821"/>
              <a:gd name="connsiteY26" fmla="*/ 935344 h 1015438"/>
              <a:gd name="connsiteX27" fmla="*/ 193395 w 1412821"/>
              <a:gd name="connsiteY27" fmla="*/ 931669 h 1015438"/>
              <a:gd name="connsiteX28" fmla="*/ 230711 w 1412821"/>
              <a:gd name="connsiteY28" fmla="*/ 930058 h 1015438"/>
              <a:gd name="connsiteX29" fmla="*/ 1412821 w 1412821"/>
              <a:gd name="connsiteY29" fmla="*/ 930058 h 1015438"/>
              <a:gd name="connsiteX30" fmla="*/ 1412821 w 1412821"/>
              <a:gd name="connsiteY30" fmla="*/ 62640 h 1015438"/>
              <a:gd name="connsiteX31" fmla="*/ 1365369 w 1412821"/>
              <a:gd name="connsiteY31" fmla="*/ 56212 h 1015438"/>
              <a:gd name="connsiteX32" fmla="*/ 1308036 w 1412821"/>
              <a:gd name="connsiteY32" fmla="*/ 49501 h 1015438"/>
              <a:gd name="connsiteX33" fmla="*/ 1239616 w 1412821"/>
              <a:gd name="connsiteY33" fmla="*/ 42687 h 1015438"/>
              <a:gd name="connsiteX34" fmla="*/ 1158509 w 1412821"/>
              <a:gd name="connsiteY34" fmla="*/ 35896 h 1015438"/>
              <a:gd name="connsiteX35" fmla="*/ 730865 w 1412821"/>
              <a:gd name="connsiteY35" fmla="*/ 8731 h 1015438"/>
              <a:gd name="connsiteX36" fmla="*/ 633170 w 1412821"/>
              <a:gd name="connsiteY36" fmla="*/ 4075 h 1015438"/>
              <a:gd name="connsiteX37" fmla="*/ 539640 w 1412821"/>
              <a:gd name="connsiteY37" fmla="*/ 1056 h 1015438"/>
              <a:gd name="connsiteX38" fmla="*/ 493994 w 1412821"/>
              <a:gd name="connsiteY38" fmla="*/ 262 h 1015438"/>
              <a:gd name="connsiteX39" fmla="*/ 448857 w 1412821"/>
              <a:gd name="connsiteY39" fmla="*/ 0 h 1015438"/>
              <a:gd name="connsiteX0" fmla="*/ 1421876 w 1421876"/>
              <a:gd name="connsiteY0" fmla="*/ 930058 h 1015438"/>
              <a:gd name="connsiteX1" fmla="*/ 239766 w 1421876"/>
              <a:gd name="connsiteY1" fmla="*/ 930058 h 1015438"/>
              <a:gd name="connsiteX2" fmla="*/ 279584 w 1421876"/>
              <a:gd name="connsiteY2" fmla="*/ 930282 h 1015438"/>
              <a:gd name="connsiteX3" fmla="*/ 321785 w 1421876"/>
              <a:gd name="connsiteY3" fmla="*/ 932110 h 1015438"/>
              <a:gd name="connsiteX4" fmla="*/ 366248 w 1421876"/>
              <a:gd name="connsiteY4" fmla="*/ 935312 h 1015438"/>
              <a:gd name="connsiteX5" fmla="*/ 412856 w 1421876"/>
              <a:gd name="connsiteY5" fmla="*/ 939658 h 1015438"/>
              <a:gd name="connsiteX6" fmla="*/ 461489 w 1421876"/>
              <a:gd name="connsiteY6" fmla="*/ 944917 h 1015438"/>
              <a:gd name="connsiteX7" fmla="*/ 730858 w 1421876"/>
              <a:gd name="connsiteY7" fmla="*/ 976860 h 1015438"/>
              <a:gd name="connsiteX8" fmla="*/ 789139 w 1421876"/>
              <a:gd name="connsiteY8" fmla="*/ 982766 h 1015438"/>
              <a:gd name="connsiteX9" fmla="*/ 848610 w 1421876"/>
              <a:gd name="connsiteY9" fmla="*/ 987973 h 1015438"/>
              <a:gd name="connsiteX10" fmla="*/ 909153 w 1421876"/>
              <a:gd name="connsiteY10" fmla="*/ 992253 h 1015438"/>
              <a:gd name="connsiteX11" fmla="*/ 970649 w 1421876"/>
              <a:gd name="connsiteY11" fmla="*/ 995374 h 1015438"/>
              <a:gd name="connsiteX12" fmla="*/ 1120511 w 1421876"/>
              <a:gd name="connsiteY12" fmla="*/ 999034 h 1015438"/>
              <a:gd name="connsiteX13" fmla="*/ 1198938 w 1421876"/>
              <a:gd name="connsiteY13" fmla="*/ 1001812 h 1015438"/>
              <a:gd name="connsiteX14" fmla="*/ 1269081 w 1421876"/>
              <a:gd name="connsiteY14" fmla="*/ 1005202 h 1015438"/>
              <a:gd name="connsiteX15" fmla="*/ 1331762 w 1421876"/>
              <a:gd name="connsiteY15" fmla="*/ 1008966 h 1015438"/>
              <a:gd name="connsiteX16" fmla="*/ 1421876 w 1421876"/>
              <a:gd name="connsiteY16" fmla="*/ 1015438 h 1015438"/>
              <a:gd name="connsiteX17" fmla="*/ 1421876 w 1421876"/>
              <a:gd name="connsiteY17" fmla="*/ 930058 h 1015438"/>
              <a:gd name="connsiteX0" fmla="*/ 457912 w 1421876"/>
              <a:gd name="connsiteY0" fmla="*/ 0 h 1015438"/>
              <a:gd name="connsiteX1" fmla="*/ 413107 w 1421876"/>
              <a:gd name="connsiteY1" fmla="*/ 310 h 1015438"/>
              <a:gd name="connsiteX2" fmla="*/ 368458 w 1421876"/>
              <a:gd name="connsiteY2" fmla="*/ 1233 h 1015438"/>
              <a:gd name="connsiteX3" fmla="*/ 323787 w 1421876"/>
              <a:gd name="connsiteY3" fmla="*/ 2811 h 1015438"/>
              <a:gd name="connsiteX4" fmla="*/ 278916 w 1421876"/>
              <a:gd name="connsiteY4" fmla="*/ 5083 h 1015438"/>
              <a:gd name="connsiteX5" fmla="*/ 208872 w 1421876"/>
              <a:gd name="connsiteY5" fmla="*/ 27484 h 1015438"/>
              <a:gd name="connsiteX6" fmla="*/ 160542 w 1421876"/>
              <a:gd name="connsiteY6" fmla="*/ 50648 h 1015438"/>
              <a:gd name="connsiteX7" fmla="*/ 133915 w 1421876"/>
              <a:gd name="connsiteY7" fmla="*/ 68496 h 1015438"/>
              <a:gd name="connsiteX8" fmla="*/ 85626 w 1421876"/>
              <a:gd name="connsiteY8" fmla="*/ 98870 h 1015438"/>
              <a:gd name="connsiteX9" fmla="*/ 49224 w 1421876"/>
              <a:gd name="connsiteY9" fmla="*/ 151720 h 1015438"/>
              <a:gd name="connsiteX10" fmla="*/ 25202 w 1421876"/>
              <a:gd name="connsiteY10" fmla="*/ 209858 h 1015438"/>
              <a:gd name="connsiteX11" fmla="*/ 10198 w 1421876"/>
              <a:gd name="connsiteY11" fmla="*/ 253656 h 1015438"/>
              <a:gd name="connsiteX12" fmla="*/ 9055 w 1421876"/>
              <a:gd name="connsiteY12" fmla="*/ 302469 h 1015438"/>
              <a:gd name="connsiteX13" fmla="*/ 0 w 1421876"/>
              <a:gd name="connsiteY13" fmla="*/ 351457 h 1015438"/>
              <a:gd name="connsiteX14" fmla="*/ 33834 w 1421876"/>
              <a:gd name="connsiteY14" fmla="*/ 405458 h 1015438"/>
              <a:gd name="connsiteX15" fmla="*/ 30727 w 1421876"/>
              <a:gd name="connsiteY15" fmla="*/ 466891 h 1015438"/>
              <a:gd name="connsiteX16" fmla="*/ 29387 w 1421876"/>
              <a:gd name="connsiteY16" fmla="*/ 533338 h 1015438"/>
              <a:gd name="connsiteX17" fmla="*/ 29811 w 1421876"/>
              <a:gd name="connsiteY17" fmla="*/ 604797 h 1015438"/>
              <a:gd name="connsiteX18" fmla="*/ 32003 w 1421876"/>
              <a:gd name="connsiteY18" fmla="*/ 681269 h 1015438"/>
              <a:gd name="connsiteX19" fmla="*/ 35418 w 1421876"/>
              <a:gd name="connsiteY19" fmla="*/ 726783 h 1015438"/>
              <a:gd name="connsiteX20" fmla="*/ 42971 w 1421876"/>
              <a:gd name="connsiteY20" fmla="*/ 772317 h 1015438"/>
              <a:gd name="connsiteX21" fmla="*/ 54650 w 1421876"/>
              <a:gd name="connsiteY21" fmla="*/ 817892 h 1015438"/>
              <a:gd name="connsiteX22" fmla="*/ 70446 w 1421876"/>
              <a:gd name="connsiteY22" fmla="*/ 863527 h 1015438"/>
              <a:gd name="connsiteX23" fmla="*/ 87804 w 1421876"/>
              <a:gd name="connsiteY23" fmla="*/ 902056 h 1015438"/>
              <a:gd name="connsiteX24" fmla="*/ 120298 w 1421876"/>
              <a:gd name="connsiteY24" fmla="*/ 939762 h 1015438"/>
              <a:gd name="connsiteX25" fmla="*/ 135800 w 1421876"/>
              <a:gd name="connsiteY25" fmla="*/ 941315 h 1015438"/>
              <a:gd name="connsiteX26" fmla="*/ 167755 w 1421876"/>
              <a:gd name="connsiteY26" fmla="*/ 935344 h 1015438"/>
              <a:gd name="connsiteX27" fmla="*/ 202450 w 1421876"/>
              <a:gd name="connsiteY27" fmla="*/ 931669 h 1015438"/>
              <a:gd name="connsiteX28" fmla="*/ 239766 w 1421876"/>
              <a:gd name="connsiteY28" fmla="*/ 930058 h 1015438"/>
              <a:gd name="connsiteX29" fmla="*/ 1421876 w 1421876"/>
              <a:gd name="connsiteY29" fmla="*/ 930058 h 1015438"/>
              <a:gd name="connsiteX30" fmla="*/ 1421876 w 1421876"/>
              <a:gd name="connsiteY30" fmla="*/ 62640 h 1015438"/>
              <a:gd name="connsiteX31" fmla="*/ 1374424 w 1421876"/>
              <a:gd name="connsiteY31" fmla="*/ 56212 h 1015438"/>
              <a:gd name="connsiteX32" fmla="*/ 1317091 w 1421876"/>
              <a:gd name="connsiteY32" fmla="*/ 49501 h 1015438"/>
              <a:gd name="connsiteX33" fmla="*/ 1248671 w 1421876"/>
              <a:gd name="connsiteY33" fmla="*/ 42687 h 1015438"/>
              <a:gd name="connsiteX34" fmla="*/ 1167564 w 1421876"/>
              <a:gd name="connsiteY34" fmla="*/ 35896 h 1015438"/>
              <a:gd name="connsiteX35" fmla="*/ 739920 w 1421876"/>
              <a:gd name="connsiteY35" fmla="*/ 8731 h 1015438"/>
              <a:gd name="connsiteX36" fmla="*/ 642225 w 1421876"/>
              <a:gd name="connsiteY36" fmla="*/ 4075 h 1015438"/>
              <a:gd name="connsiteX37" fmla="*/ 548695 w 1421876"/>
              <a:gd name="connsiteY37" fmla="*/ 1056 h 1015438"/>
              <a:gd name="connsiteX38" fmla="*/ 503049 w 1421876"/>
              <a:gd name="connsiteY38" fmla="*/ 262 h 1015438"/>
              <a:gd name="connsiteX39" fmla="*/ 457912 w 1421876"/>
              <a:gd name="connsiteY39" fmla="*/ 0 h 1015438"/>
              <a:gd name="connsiteX0" fmla="*/ 1429166 w 1429166"/>
              <a:gd name="connsiteY0" fmla="*/ 930058 h 1015438"/>
              <a:gd name="connsiteX1" fmla="*/ 247056 w 1429166"/>
              <a:gd name="connsiteY1" fmla="*/ 930058 h 1015438"/>
              <a:gd name="connsiteX2" fmla="*/ 286874 w 1429166"/>
              <a:gd name="connsiteY2" fmla="*/ 930282 h 1015438"/>
              <a:gd name="connsiteX3" fmla="*/ 329075 w 1429166"/>
              <a:gd name="connsiteY3" fmla="*/ 932110 h 1015438"/>
              <a:gd name="connsiteX4" fmla="*/ 373538 w 1429166"/>
              <a:gd name="connsiteY4" fmla="*/ 935312 h 1015438"/>
              <a:gd name="connsiteX5" fmla="*/ 420146 w 1429166"/>
              <a:gd name="connsiteY5" fmla="*/ 939658 h 1015438"/>
              <a:gd name="connsiteX6" fmla="*/ 468779 w 1429166"/>
              <a:gd name="connsiteY6" fmla="*/ 944917 h 1015438"/>
              <a:gd name="connsiteX7" fmla="*/ 738148 w 1429166"/>
              <a:gd name="connsiteY7" fmla="*/ 976860 h 1015438"/>
              <a:gd name="connsiteX8" fmla="*/ 796429 w 1429166"/>
              <a:gd name="connsiteY8" fmla="*/ 982766 h 1015438"/>
              <a:gd name="connsiteX9" fmla="*/ 855900 w 1429166"/>
              <a:gd name="connsiteY9" fmla="*/ 987973 h 1015438"/>
              <a:gd name="connsiteX10" fmla="*/ 916443 w 1429166"/>
              <a:gd name="connsiteY10" fmla="*/ 992253 h 1015438"/>
              <a:gd name="connsiteX11" fmla="*/ 977939 w 1429166"/>
              <a:gd name="connsiteY11" fmla="*/ 995374 h 1015438"/>
              <a:gd name="connsiteX12" fmla="*/ 1127801 w 1429166"/>
              <a:gd name="connsiteY12" fmla="*/ 999034 h 1015438"/>
              <a:gd name="connsiteX13" fmla="*/ 1206228 w 1429166"/>
              <a:gd name="connsiteY13" fmla="*/ 1001812 h 1015438"/>
              <a:gd name="connsiteX14" fmla="*/ 1276371 w 1429166"/>
              <a:gd name="connsiteY14" fmla="*/ 1005202 h 1015438"/>
              <a:gd name="connsiteX15" fmla="*/ 1339052 w 1429166"/>
              <a:gd name="connsiteY15" fmla="*/ 1008966 h 1015438"/>
              <a:gd name="connsiteX16" fmla="*/ 1429166 w 1429166"/>
              <a:gd name="connsiteY16" fmla="*/ 1015438 h 1015438"/>
              <a:gd name="connsiteX17" fmla="*/ 1429166 w 1429166"/>
              <a:gd name="connsiteY17" fmla="*/ 930058 h 1015438"/>
              <a:gd name="connsiteX0" fmla="*/ 465202 w 1429166"/>
              <a:gd name="connsiteY0" fmla="*/ 0 h 1015438"/>
              <a:gd name="connsiteX1" fmla="*/ 420397 w 1429166"/>
              <a:gd name="connsiteY1" fmla="*/ 310 h 1015438"/>
              <a:gd name="connsiteX2" fmla="*/ 375748 w 1429166"/>
              <a:gd name="connsiteY2" fmla="*/ 1233 h 1015438"/>
              <a:gd name="connsiteX3" fmla="*/ 331077 w 1429166"/>
              <a:gd name="connsiteY3" fmla="*/ 2811 h 1015438"/>
              <a:gd name="connsiteX4" fmla="*/ 286206 w 1429166"/>
              <a:gd name="connsiteY4" fmla="*/ 5083 h 1015438"/>
              <a:gd name="connsiteX5" fmla="*/ 216162 w 1429166"/>
              <a:gd name="connsiteY5" fmla="*/ 27484 h 1015438"/>
              <a:gd name="connsiteX6" fmla="*/ 167832 w 1429166"/>
              <a:gd name="connsiteY6" fmla="*/ 50648 h 1015438"/>
              <a:gd name="connsiteX7" fmla="*/ 141205 w 1429166"/>
              <a:gd name="connsiteY7" fmla="*/ 68496 h 1015438"/>
              <a:gd name="connsiteX8" fmla="*/ 92916 w 1429166"/>
              <a:gd name="connsiteY8" fmla="*/ 98870 h 1015438"/>
              <a:gd name="connsiteX9" fmla="*/ 56514 w 1429166"/>
              <a:gd name="connsiteY9" fmla="*/ 151720 h 1015438"/>
              <a:gd name="connsiteX10" fmla="*/ 32492 w 1429166"/>
              <a:gd name="connsiteY10" fmla="*/ 209858 h 1015438"/>
              <a:gd name="connsiteX11" fmla="*/ 17488 w 1429166"/>
              <a:gd name="connsiteY11" fmla="*/ 253656 h 1015438"/>
              <a:gd name="connsiteX12" fmla="*/ 16345 w 1429166"/>
              <a:gd name="connsiteY12" fmla="*/ 302469 h 1015438"/>
              <a:gd name="connsiteX13" fmla="*/ 7290 w 1429166"/>
              <a:gd name="connsiteY13" fmla="*/ 351457 h 1015438"/>
              <a:gd name="connsiteX14" fmla="*/ 0 w 1429166"/>
              <a:gd name="connsiteY14" fmla="*/ 405458 h 1015438"/>
              <a:gd name="connsiteX15" fmla="*/ 38017 w 1429166"/>
              <a:gd name="connsiteY15" fmla="*/ 466891 h 1015438"/>
              <a:gd name="connsiteX16" fmla="*/ 36677 w 1429166"/>
              <a:gd name="connsiteY16" fmla="*/ 533338 h 1015438"/>
              <a:gd name="connsiteX17" fmla="*/ 37101 w 1429166"/>
              <a:gd name="connsiteY17" fmla="*/ 604797 h 1015438"/>
              <a:gd name="connsiteX18" fmla="*/ 39293 w 1429166"/>
              <a:gd name="connsiteY18" fmla="*/ 681269 h 1015438"/>
              <a:gd name="connsiteX19" fmla="*/ 42708 w 1429166"/>
              <a:gd name="connsiteY19" fmla="*/ 726783 h 1015438"/>
              <a:gd name="connsiteX20" fmla="*/ 50261 w 1429166"/>
              <a:gd name="connsiteY20" fmla="*/ 772317 h 1015438"/>
              <a:gd name="connsiteX21" fmla="*/ 61940 w 1429166"/>
              <a:gd name="connsiteY21" fmla="*/ 817892 h 1015438"/>
              <a:gd name="connsiteX22" fmla="*/ 77736 w 1429166"/>
              <a:gd name="connsiteY22" fmla="*/ 863527 h 1015438"/>
              <a:gd name="connsiteX23" fmla="*/ 95094 w 1429166"/>
              <a:gd name="connsiteY23" fmla="*/ 902056 h 1015438"/>
              <a:gd name="connsiteX24" fmla="*/ 127588 w 1429166"/>
              <a:gd name="connsiteY24" fmla="*/ 939762 h 1015438"/>
              <a:gd name="connsiteX25" fmla="*/ 143090 w 1429166"/>
              <a:gd name="connsiteY25" fmla="*/ 941315 h 1015438"/>
              <a:gd name="connsiteX26" fmla="*/ 175045 w 1429166"/>
              <a:gd name="connsiteY26" fmla="*/ 935344 h 1015438"/>
              <a:gd name="connsiteX27" fmla="*/ 209740 w 1429166"/>
              <a:gd name="connsiteY27" fmla="*/ 931669 h 1015438"/>
              <a:gd name="connsiteX28" fmla="*/ 247056 w 1429166"/>
              <a:gd name="connsiteY28" fmla="*/ 930058 h 1015438"/>
              <a:gd name="connsiteX29" fmla="*/ 1429166 w 1429166"/>
              <a:gd name="connsiteY29" fmla="*/ 930058 h 1015438"/>
              <a:gd name="connsiteX30" fmla="*/ 1429166 w 1429166"/>
              <a:gd name="connsiteY30" fmla="*/ 62640 h 1015438"/>
              <a:gd name="connsiteX31" fmla="*/ 1381714 w 1429166"/>
              <a:gd name="connsiteY31" fmla="*/ 56212 h 1015438"/>
              <a:gd name="connsiteX32" fmla="*/ 1324381 w 1429166"/>
              <a:gd name="connsiteY32" fmla="*/ 49501 h 1015438"/>
              <a:gd name="connsiteX33" fmla="*/ 1255961 w 1429166"/>
              <a:gd name="connsiteY33" fmla="*/ 42687 h 1015438"/>
              <a:gd name="connsiteX34" fmla="*/ 1174854 w 1429166"/>
              <a:gd name="connsiteY34" fmla="*/ 35896 h 1015438"/>
              <a:gd name="connsiteX35" fmla="*/ 747210 w 1429166"/>
              <a:gd name="connsiteY35" fmla="*/ 8731 h 1015438"/>
              <a:gd name="connsiteX36" fmla="*/ 649515 w 1429166"/>
              <a:gd name="connsiteY36" fmla="*/ 4075 h 1015438"/>
              <a:gd name="connsiteX37" fmla="*/ 555985 w 1429166"/>
              <a:gd name="connsiteY37" fmla="*/ 1056 h 1015438"/>
              <a:gd name="connsiteX38" fmla="*/ 510339 w 1429166"/>
              <a:gd name="connsiteY38" fmla="*/ 262 h 1015438"/>
              <a:gd name="connsiteX39" fmla="*/ 465202 w 1429166"/>
              <a:gd name="connsiteY39" fmla="*/ 0 h 1015438"/>
              <a:gd name="connsiteX0" fmla="*/ 1429857 w 1429857"/>
              <a:gd name="connsiteY0" fmla="*/ 930058 h 1015438"/>
              <a:gd name="connsiteX1" fmla="*/ 247747 w 1429857"/>
              <a:gd name="connsiteY1" fmla="*/ 930058 h 1015438"/>
              <a:gd name="connsiteX2" fmla="*/ 287565 w 1429857"/>
              <a:gd name="connsiteY2" fmla="*/ 930282 h 1015438"/>
              <a:gd name="connsiteX3" fmla="*/ 329766 w 1429857"/>
              <a:gd name="connsiteY3" fmla="*/ 932110 h 1015438"/>
              <a:gd name="connsiteX4" fmla="*/ 374229 w 1429857"/>
              <a:gd name="connsiteY4" fmla="*/ 935312 h 1015438"/>
              <a:gd name="connsiteX5" fmla="*/ 420837 w 1429857"/>
              <a:gd name="connsiteY5" fmla="*/ 939658 h 1015438"/>
              <a:gd name="connsiteX6" fmla="*/ 469470 w 1429857"/>
              <a:gd name="connsiteY6" fmla="*/ 944917 h 1015438"/>
              <a:gd name="connsiteX7" fmla="*/ 738839 w 1429857"/>
              <a:gd name="connsiteY7" fmla="*/ 976860 h 1015438"/>
              <a:gd name="connsiteX8" fmla="*/ 797120 w 1429857"/>
              <a:gd name="connsiteY8" fmla="*/ 982766 h 1015438"/>
              <a:gd name="connsiteX9" fmla="*/ 856591 w 1429857"/>
              <a:gd name="connsiteY9" fmla="*/ 987973 h 1015438"/>
              <a:gd name="connsiteX10" fmla="*/ 917134 w 1429857"/>
              <a:gd name="connsiteY10" fmla="*/ 992253 h 1015438"/>
              <a:gd name="connsiteX11" fmla="*/ 978630 w 1429857"/>
              <a:gd name="connsiteY11" fmla="*/ 995374 h 1015438"/>
              <a:gd name="connsiteX12" fmla="*/ 1128492 w 1429857"/>
              <a:gd name="connsiteY12" fmla="*/ 999034 h 1015438"/>
              <a:gd name="connsiteX13" fmla="*/ 1206919 w 1429857"/>
              <a:gd name="connsiteY13" fmla="*/ 1001812 h 1015438"/>
              <a:gd name="connsiteX14" fmla="*/ 1277062 w 1429857"/>
              <a:gd name="connsiteY14" fmla="*/ 1005202 h 1015438"/>
              <a:gd name="connsiteX15" fmla="*/ 1339743 w 1429857"/>
              <a:gd name="connsiteY15" fmla="*/ 1008966 h 1015438"/>
              <a:gd name="connsiteX16" fmla="*/ 1429857 w 1429857"/>
              <a:gd name="connsiteY16" fmla="*/ 1015438 h 1015438"/>
              <a:gd name="connsiteX17" fmla="*/ 1429857 w 1429857"/>
              <a:gd name="connsiteY17" fmla="*/ 930058 h 1015438"/>
              <a:gd name="connsiteX0" fmla="*/ 465893 w 1429857"/>
              <a:gd name="connsiteY0" fmla="*/ 0 h 1015438"/>
              <a:gd name="connsiteX1" fmla="*/ 421088 w 1429857"/>
              <a:gd name="connsiteY1" fmla="*/ 310 h 1015438"/>
              <a:gd name="connsiteX2" fmla="*/ 376439 w 1429857"/>
              <a:gd name="connsiteY2" fmla="*/ 1233 h 1015438"/>
              <a:gd name="connsiteX3" fmla="*/ 331768 w 1429857"/>
              <a:gd name="connsiteY3" fmla="*/ 2811 h 1015438"/>
              <a:gd name="connsiteX4" fmla="*/ 286897 w 1429857"/>
              <a:gd name="connsiteY4" fmla="*/ 5083 h 1015438"/>
              <a:gd name="connsiteX5" fmla="*/ 216853 w 1429857"/>
              <a:gd name="connsiteY5" fmla="*/ 27484 h 1015438"/>
              <a:gd name="connsiteX6" fmla="*/ 168523 w 1429857"/>
              <a:gd name="connsiteY6" fmla="*/ 50648 h 1015438"/>
              <a:gd name="connsiteX7" fmla="*/ 141896 w 1429857"/>
              <a:gd name="connsiteY7" fmla="*/ 68496 h 1015438"/>
              <a:gd name="connsiteX8" fmla="*/ 93607 w 1429857"/>
              <a:gd name="connsiteY8" fmla="*/ 98870 h 1015438"/>
              <a:gd name="connsiteX9" fmla="*/ 57205 w 1429857"/>
              <a:gd name="connsiteY9" fmla="*/ 151720 h 1015438"/>
              <a:gd name="connsiteX10" fmla="*/ 33183 w 1429857"/>
              <a:gd name="connsiteY10" fmla="*/ 209858 h 1015438"/>
              <a:gd name="connsiteX11" fmla="*/ 18179 w 1429857"/>
              <a:gd name="connsiteY11" fmla="*/ 253656 h 1015438"/>
              <a:gd name="connsiteX12" fmla="*/ 17036 w 1429857"/>
              <a:gd name="connsiteY12" fmla="*/ 302469 h 1015438"/>
              <a:gd name="connsiteX13" fmla="*/ 7981 w 1429857"/>
              <a:gd name="connsiteY13" fmla="*/ 351457 h 1015438"/>
              <a:gd name="connsiteX14" fmla="*/ 691 w 1429857"/>
              <a:gd name="connsiteY14" fmla="*/ 405458 h 1015438"/>
              <a:gd name="connsiteX15" fmla="*/ 3 w 1429857"/>
              <a:gd name="connsiteY15" fmla="*/ 471730 h 1015438"/>
              <a:gd name="connsiteX16" fmla="*/ 37368 w 1429857"/>
              <a:gd name="connsiteY16" fmla="*/ 533338 h 1015438"/>
              <a:gd name="connsiteX17" fmla="*/ 37792 w 1429857"/>
              <a:gd name="connsiteY17" fmla="*/ 604797 h 1015438"/>
              <a:gd name="connsiteX18" fmla="*/ 39984 w 1429857"/>
              <a:gd name="connsiteY18" fmla="*/ 681269 h 1015438"/>
              <a:gd name="connsiteX19" fmla="*/ 43399 w 1429857"/>
              <a:gd name="connsiteY19" fmla="*/ 726783 h 1015438"/>
              <a:gd name="connsiteX20" fmla="*/ 50952 w 1429857"/>
              <a:gd name="connsiteY20" fmla="*/ 772317 h 1015438"/>
              <a:gd name="connsiteX21" fmla="*/ 62631 w 1429857"/>
              <a:gd name="connsiteY21" fmla="*/ 817892 h 1015438"/>
              <a:gd name="connsiteX22" fmla="*/ 78427 w 1429857"/>
              <a:gd name="connsiteY22" fmla="*/ 863527 h 1015438"/>
              <a:gd name="connsiteX23" fmla="*/ 95785 w 1429857"/>
              <a:gd name="connsiteY23" fmla="*/ 902056 h 1015438"/>
              <a:gd name="connsiteX24" fmla="*/ 128279 w 1429857"/>
              <a:gd name="connsiteY24" fmla="*/ 939762 h 1015438"/>
              <a:gd name="connsiteX25" fmla="*/ 143781 w 1429857"/>
              <a:gd name="connsiteY25" fmla="*/ 941315 h 1015438"/>
              <a:gd name="connsiteX26" fmla="*/ 175736 w 1429857"/>
              <a:gd name="connsiteY26" fmla="*/ 935344 h 1015438"/>
              <a:gd name="connsiteX27" fmla="*/ 210431 w 1429857"/>
              <a:gd name="connsiteY27" fmla="*/ 931669 h 1015438"/>
              <a:gd name="connsiteX28" fmla="*/ 247747 w 1429857"/>
              <a:gd name="connsiteY28" fmla="*/ 930058 h 1015438"/>
              <a:gd name="connsiteX29" fmla="*/ 1429857 w 1429857"/>
              <a:gd name="connsiteY29" fmla="*/ 930058 h 1015438"/>
              <a:gd name="connsiteX30" fmla="*/ 1429857 w 1429857"/>
              <a:gd name="connsiteY30" fmla="*/ 62640 h 1015438"/>
              <a:gd name="connsiteX31" fmla="*/ 1382405 w 1429857"/>
              <a:gd name="connsiteY31" fmla="*/ 56212 h 1015438"/>
              <a:gd name="connsiteX32" fmla="*/ 1325072 w 1429857"/>
              <a:gd name="connsiteY32" fmla="*/ 49501 h 1015438"/>
              <a:gd name="connsiteX33" fmla="*/ 1256652 w 1429857"/>
              <a:gd name="connsiteY33" fmla="*/ 42687 h 1015438"/>
              <a:gd name="connsiteX34" fmla="*/ 1175545 w 1429857"/>
              <a:gd name="connsiteY34" fmla="*/ 35896 h 1015438"/>
              <a:gd name="connsiteX35" fmla="*/ 747901 w 1429857"/>
              <a:gd name="connsiteY35" fmla="*/ 8731 h 1015438"/>
              <a:gd name="connsiteX36" fmla="*/ 650206 w 1429857"/>
              <a:gd name="connsiteY36" fmla="*/ 4075 h 1015438"/>
              <a:gd name="connsiteX37" fmla="*/ 556676 w 1429857"/>
              <a:gd name="connsiteY37" fmla="*/ 1056 h 1015438"/>
              <a:gd name="connsiteX38" fmla="*/ 511030 w 1429857"/>
              <a:gd name="connsiteY38" fmla="*/ 262 h 1015438"/>
              <a:gd name="connsiteX39" fmla="*/ 465893 w 1429857"/>
              <a:gd name="connsiteY39" fmla="*/ 0 h 1015438"/>
              <a:gd name="connsiteX0" fmla="*/ 1429920 w 1429920"/>
              <a:gd name="connsiteY0" fmla="*/ 930058 h 1015438"/>
              <a:gd name="connsiteX1" fmla="*/ 247810 w 1429920"/>
              <a:gd name="connsiteY1" fmla="*/ 930058 h 1015438"/>
              <a:gd name="connsiteX2" fmla="*/ 287628 w 1429920"/>
              <a:gd name="connsiteY2" fmla="*/ 930282 h 1015438"/>
              <a:gd name="connsiteX3" fmla="*/ 329829 w 1429920"/>
              <a:gd name="connsiteY3" fmla="*/ 932110 h 1015438"/>
              <a:gd name="connsiteX4" fmla="*/ 374292 w 1429920"/>
              <a:gd name="connsiteY4" fmla="*/ 935312 h 1015438"/>
              <a:gd name="connsiteX5" fmla="*/ 420900 w 1429920"/>
              <a:gd name="connsiteY5" fmla="*/ 939658 h 1015438"/>
              <a:gd name="connsiteX6" fmla="*/ 469533 w 1429920"/>
              <a:gd name="connsiteY6" fmla="*/ 944917 h 1015438"/>
              <a:gd name="connsiteX7" fmla="*/ 738902 w 1429920"/>
              <a:gd name="connsiteY7" fmla="*/ 976860 h 1015438"/>
              <a:gd name="connsiteX8" fmla="*/ 797183 w 1429920"/>
              <a:gd name="connsiteY8" fmla="*/ 982766 h 1015438"/>
              <a:gd name="connsiteX9" fmla="*/ 856654 w 1429920"/>
              <a:gd name="connsiteY9" fmla="*/ 987973 h 1015438"/>
              <a:gd name="connsiteX10" fmla="*/ 917197 w 1429920"/>
              <a:gd name="connsiteY10" fmla="*/ 992253 h 1015438"/>
              <a:gd name="connsiteX11" fmla="*/ 978693 w 1429920"/>
              <a:gd name="connsiteY11" fmla="*/ 995374 h 1015438"/>
              <a:gd name="connsiteX12" fmla="*/ 1128555 w 1429920"/>
              <a:gd name="connsiteY12" fmla="*/ 999034 h 1015438"/>
              <a:gd name="connsiteX13" fmla="*/ 1206982 w 1429920"/>
              <a:gd name="connsiteY13" fmla="*/ 1001812 h 1015438"/>
              <a:gd name="connsiteX14" fmla="*/ 1277125 w 1429920"/>
              <a:gd name="connsiteY14" fmla="*/ 1005202 h 1015438"/>
              <a:gd name="connsiteX15" fmla="*/ 1339806 w 1429920"/>
              <a:gd name="connsiteY15" fmla="*/ 1008966 h 1015438"/>
              <a:gd name="connsiteX16" fmla="*/ 1429920 w 1429920"/>
              <a:gd name="connsiteY16" fmla="*/ 1015438 h 1015438"/>
              <a:gd name="connsiteX17" fmla="*/ 1429920 w 1429920"/>
              <a:gd name="connsiteY17" fmla="*/ 930058 h 1015438"/>
              <a:gd name="connsiteX0" fmla="*/ 465956 w 1429920"/>
              <a:gd name="connsiteY0" fmla="*/ 0 h 1015438"/>
              <a:gd name="connsiteX1" fmla="*/ 421151 w 1429920"/>
              <a:gd name="connsiteY1" fmla="*/ 310 h 1015438"/>
              <a:gd name="connsiteX2" fmla="*/ 376502 w 1429920"/>
              <a:gd name="connsiteY2" fmla="*/ 1233 h 1015438"/>
              <a:gd name="connsiteX3" fmla="*/ 331831 w 1429920"/>
              <a:gd name="connsiteY3" fmla="*/ 2811 h 1015438"/>
              <a:gd name="connsiteX4" fmla="*/ 286960 w 1429920"/>
              <a:gd name="connsiteY4" fmla="*/ 5083 h 1015438"/>
              <a:gd name="connsiteX5" fmla="*/ 216916 w 1429920"/>
              <a:gd name="connsiteY5" fmla="*/ 27484 h 1015438"/>
              <a:gd name="connsiteX6" fmla="*/ 168586 w 1429920"/>
              <a:gd name="connsiteY6" fmla="*/ 50648 h 1015438"/>
              <a:gd name="connsiteX7" fmla="*/ 141959 w 1429920"/>
              <a:gd name="connsiteY7" fmla="*/ 68496 h 1015438"/>
              <a:gd name="connsiteX8" fmla="*/ 93670 w 1429920"/>
              <a:gd name="connsiteY8" fmla="*/ 98870 h 1015438"/>
              <a:gd name="connsiteX9" fmla="*/ 57268 w 1429920"/>
              <a:gd name="connsiteY9" fmla="*/ 151720 h 1015438"/>
              <a:gd name="connsiteX10" fmla="*/ 33246 w 1429920"/>
              <a:gd name="connsiteY10" fmla="*/ 209858 h 1015438"/>
              <a:gd name="connsiteX11" fmla="*/ 18242 w 1429920"/>
              <a:gd name="connsiteY11" fmla="*/ 253656 h 1015438"/>
              <a:gd name="connsiteX12" fmla="*/ 17099 w 1429920"/>
              <a:gd name="connsiteY12" fmla="*/ 302469 h 1015438"/>
              <a:gd name="connsiteX13" fmla="*/ 8044 w 1429920"/>
              <a:gd name="connsiteY13" fmla="*/ 351457 h 1015438"/>
              <a:gd name="connsiteX14" fmla="*/ 754 w 1429920"/>
              <a:gd name="connsiteY14" fmla="*/ 405458 h 1015438"/>
              <a:gd name="connsiteX15" fmla="*/ 66 w 1429920"/>
              <a:gd name="connsiteY15" fmla="*/ 471730 h 1015438"/>
              <a:gd name="connsiteX16" fmla="*/ 1145 w 1429920"/>
              <a:gd name="connsiteY16" fmla="*/ 540595 h 1015438"/>
              <a:gd name="connsiteX17" fmla="*/ 37855 w 1429920"/>
              <a:gd name="connsiteY17" fmla="*/ 604797 h 1015438"/>
              <a:gd name="connsiteX18" fmla="*/ 40047 w 1429920"/>
              <a:gd name="connsiteY18" fmla="*/ 681269 h 1015438"/>
              <a:gd name="connsiteX19" fmla="*/ 43462 w 1429920"/>
              <a:gd name="connsiteY19" fmla="*/ 726783 h 1015438"/>
              <a:gd name="connsiteX20" fmla="*/ 51015 w 1429920"/>
              <a:gd name="connsiteY20" fmla="*/ 772317 h 1015438"/>
              <a:gd name="connsiteX21" fmla="*/ 62694 w 1429920"/>
              <a:gd name="connsiteY21" fmla="*/ 817892 h 1015438"/>
              <a:gd name="connsiteX22" fmla="*/ 78490 w 1429920"/>
              <a:gd name="connsiteY22" fmla="*/ 863527 h 1015438"/>
              <a:gd name="connsiteX23" fmla="*/ 95848 w 1429920"/>
              <a:gd name="connsiteY23" fmla="*/ 902056 h 1015438"/>
              <a:gd name="connsiteX24" fmla="*/ 128342 w 1429920"/>
              <a:gd name="connsiteY24" fmla="*/ 939762 h 1015438"/>
              <a:gd name="connsiteX25" fmla="*/ 143844 w 1429920"/>
              <a:gd name="connsiteY25" fmla="*/ 941315 h 1015438"/>
              <a:gd name="connsiteX26" fmla="*/ 175799 w 1429920"/>
              <a:gd name="connsiteY26" fmla="*/ 935344 h 1015438"/>
              <a:gd name="connsiteX27" fmla="*/ 210494 w 1429920"/>
              <a:gd name="connsiteY27" fmla="*/ 931669 h 1015438"/>
              <a:gd name="connsiteX28" fmla="*/ 247810 w 1429920"/>
              <a:gd name="connsiteY28" fmla="*/ 930058 h 1015438"/>
              <a:gd name="connsiteX29" fmla="*/ 1429920 w 1429920"/>
              <a:gd name="connsiteY29" fmla="*/ 930058 h 1015438"/>
              <a:gd name="connsiteX30" fmla="*/ 1429920 w 1429920"/>
              <a:gd name="connsiteY30" fmla="*/ 62640 h 1015438"/>
              <a:gd name="connsiteX31" fmla="*/ 1382468 w 1429920"/>
              <a:gd name="connsiteY31" fmla="*/ 56212 h 1015438"/>
              <a:gd name="connsiteX32" fmla="*/ 1325135 w 1429920"/>
              <a:gd name="connsiteY32" fmla="*/ 49501 h 1015438"/>
              <a:gd name="connsiteX33" fmla="*/ 1256715 w 1429920"/>
              <a:gd name="connsiteY33" fmla="*/ 42687 h 1015438"/>
              <a:gd name="connsiteX34" fmla="*/ 1175608 w 1429920"/>
              <a:gd name="connsiteY34" fmla="*/ 35896 h 1015438"/>
              <a:gd name="connsiteX35" fmla="*/ 747964 w 1429920"/>
              <a:gd name="connsiteY35" fmla="*/ 8731 h 1015438"/>
              <a:gd name="connsiteX36" fmla="*/ 650269 w 1429920"/>
              <a:gd name="connsiteY36" fmla="*/ 4075 h 1015438"/>
              <a:gd name="connsiteX37" fmla="*/ 556739 w 1429920"/>
              <a:gd name="connsiteY37" fmla="*/ 1056 h 1015438"/>
              <a:gd name="connsiteX38" fmla="*/ 511093 w 1429920"/>
              <a:gd name="connsiteY38" fmla="*/ 262 h 1015438"/>
              <a:gd name="connsiteX39" fmla="*/ 465956 w 1429920"/>
              <a:gd name="connsiteY39" fmla="*/ 0 h 1015438"/>
              <a:gd name="connsiteX0" fmla="*/ 1429920 w 1429920"/>
              <a:gd name="connsiteY0" fmla="*/ 930058 h 1015438"/>
              <a:gd name="connsiteX1" fmla="*/ 247810 w 1429920"/>
              <a:gd name="connsiteY1" fmla="*/ 930058 h 1015438"/>
              <a:gd name="connsiteX2" fmla="*/ 287628 w 1429920"/>
              <a:gd name="connsiteY2" fmla="*/ 930282 h 1015438"/>
              <a:gd name="connsiteX3" fmla="*/ 329829 w 1429920"/>
              <a:gd name="connsiteY3" fmla="*/ 932110 h 1015438"/>
              <a:gd name="connsiteX4" fmla="*/ 374292 w 1429920"/>
              <a:gd name="connsiteY4" fmla="*/ 935312 h 1015438"/>
              <a:gd name="connsiteX5" fmla="*/ 420900 w 1429920"/>
              <a:gd name="connsiteY5" fmla="*/ 939658 h 1015438"/>
              <a:gd name="connsiteX6" fmla="*/ 469533 w 1429920"/>
              <a:gd name="connsiteY6" fmla="*/ 944917 h 1015438"/>
              <a:gd name="connsiteX7" fmla="*/ 738902 w 1429920"/>
              <a:gd name="connsiteY7" fmla="*/ 976860 h 1015438"/>
              <a:gd name="connsiteX8" fmla="*/ 797183 w 1429920"/>
              <a:gd name="connsiteY8" fmla="*/ 982766 h 1015438"/>
              <a:gd name="connsiteX9" fmla="*/ 856654 w 1429920"/>
              <a:gd name="connsiteY9" fmla="*/ 987973 h 1015438"/>
              <a:gd name="connsiteX10" fmla="*/ 917197 w 1429920"/>
              <a:gd name="connsiteY10" fmla="*/ 992253 h 1015438"/>
              <a:gd name="connsiteX11" fmla="*/ 978693 w 1429920"/>
              <a:gd name="connsiteY11" fmla="*/ 995374 h 1015438"/>
              <a:gd name="connsiteX12" fmla="*/ 1128555 w 1429920"/>
              <a:gd name="connsiteY12" fmla="*/ 999034 h 1015438"/>
              <a:gd name="connsiteX13" fmla="*/ 1206982 w 1429920"/>
              <a:gd name="connsiteY13" fmla="*/ 1001812 h 1015438"/>
              <a:gd name="connsiteX14" fmla="*/ 1277125 w 1429920"/>
              <a:gd name="connsiteY14" fmla="*/ 1005202 h 1015438"/>
              <a:gd name="connsiteX15" fmla="*/ 1339806 w 1429920"/>
              <a:gd name="connsiteY15" fmla="*/ 1008966 h 1015438"/>
              <a:gd name="connsiteX16" fmla="*/ 1429920 w 1429920"/>
              <a:gd name="connsiteY16" fmla="*/ 1015438 h 1015438"/>
              <a:gd name="connsiteX17" fmla="*/ 1429920 w 1429920"/>
              <a:gd name="connsiteY17" fmla="*/ 930058 h 1015438"/>
              <a:gd name="connsiteX0" fmla="*/ 465956 w 1429920"/>
              <a:gd name="connsiteY0" fmla="*/ 0 h 1015438"/>
              <a:gd name="connsiteX1" fmla="*/ 421151 w 1429920"/>
              <a:gd name="connsiteY1" fmla="*/ 310 h 1015438"/>
              <a:gd name="connsiteX2" fmla="*/ 376502 w 1429920"/>
              <a:gd name="connsiteY2" fmla="*/ 1233 h 1015438"/>
              <a:gd name="connsiteX3" fmla="*/ 331831 w 1429920"/>
              <a:gd name="connsiteY3" fmla="*/ 2811 h 1015438"/>
              <a:gd name="connsiteX4" fmla="*/ 286960 w 1429920"/>
              <a:gd name="connsiteY4" fmla="*/ 5083 h 1015438"/>
              <a:gd name="connsiteX5" fmla="*/ 216916 w 1429920"/>
              <a:gd name="connsiteY5" fmla="*/ 27484 h 1015438"/>
              <a:gd name="connsiteX6" fmla="*/ 168586 w 1429920"/>
              <a:gd name="connsiteY6" fmla="*/ 50648 h 1015438"/>
              <a:gd name="connsiteX7" fmla="*/ 141959 w 1429920"/>
              <a:gd name="connsiteY7" fmla="*/ 68496 h 1015438"/>
              <a:gd name="connsiteX8" fmla="*/ 93670 w 1429920"/>
              <a:gd name="connsiteY8" fmla="*/ 98870 h 1015438"/>
              <a:gd name="connsiteX9" fmla="*/ 57268 w 1429920"/>
              <a:gd name="connsiteY9" fmla="*/ 151720 h 1015438"/>
              <a:gd name="connsiteX10" fmla="*/ 33246 w 1429920"/>
              <a:gd name="connsiteY10" fmla="*/ 209858 h 1015438"/>
              <a:gd name="connsiteX11" fmla="*/ 18242 w 1429920"/>
              <a:gd name="connsiteY11" fmla="*/ 253656 h 1015438"/>
              <a:gd name="connsiteX12" fmla="*/ 17099 w 1429920"/>
              <a:gd name="connsiteY12" fmla="*/ 302469 h 1015438"/>
              <a:gd name="connsiteX13" fmla="*/ 8044 w 1429920"/>
              <a:gd name="connsiteY13" fmla="*/ 351457 h 1015438"/>
              <a:gd name="connsiteX14" fmla="*/ 754 w 1429920"/>
              <a:gd name="connsiteY14" fmla="*/ 405458 h 1015438"/>
              <a:gd name="connsiteX15" fmla="*/ 66 w 1429920"/>
              <a:gd name="connsiteY15" fmla="*/ 471730 h 1015438"/>
              <a:gd name="connsiteX16" fmla="*/ 1145 w 1429920"/>
              <a:gd name="connsiteY16" fmla="*/ 540595 h 1015438"/>
              <a:gd name="connsiteX17" fmla="*/ 3988 w 1429920"/>
              <a:gd name="connsiteY17" fmla="*/ 612054 h 1015438"/>
              <a:gd name="connsiteX18" fmla="*/ 40047 w 1429920"/>
              <a:gd name="connsiteY18" fmla="*/ 681269 h 1015438"/>
              <a:gd name="connsiteX19" fmla="*/ 43462 w 1429920"/>
              <a:gd name="connsiteY19" fmla="*/ 726783 h 1015438"/>
              <a:gd name="connsiteX20" fmla="*/ 51015 w 1429920"/>
              <a:gd name="connsiteY20" fmla="*/ 772317 h 1015438"/>
              <a:gd name="connsiteX21" fmla="*/ 62694 w 1429920"/>
              <a:gd name="connsiteY21" fmla="*/ 817892 h 1015438"/>
              <a:gd name="connsiteX22" fmla="*/ 78490 w 1429920"/>
              <a:gd name="connsiteY22" fmla="*/ 863527 h 1015438"/>
              <a:gd name="connsiteX23" fmla="*/ 95848 w 1429920"/>
              <a:gd name="connsiteY23" fmla="*/ 902056 h 1015438"/>
              <a:gd name="connsiteX24" fmla="*/ 128342 w 1429920"/>
              <a:gd name="connsiteY24" fmla="*/ 939762 h 1015438"/>
              <a:gd name="connsiteX25" fmla="*/ 143844 w 1429920"/>
              <a:gd name="connsiteY25" fmla="*/ 941315 h 1015438"/>
              <a:gd name="connsiteX26" fmla="*/ 175799 w 1429920"/>
              <a:gd name="connsiteY26" fmla="*/ 935344 h 1015438"/>
              <a:gd name="connsiteX27" fmla="*/ 210494 w 1429920"/>
              <a:gd name="connsiteY27" fmla="*/ 931669 h 1015438"/>
              <a:gd name="connsiteX28" fmla="*/ 247810 w 1429920"/>
              <a:gd name="connsiteY28" fmla="*/ 930058 h 1015438"/>
              <a:gd name="connsiteX29" fmla="*/ 1429920 w 1429920"/>
              <a:gd name="connsiteY29" fmla="*/ 930058 h 1015438"/>
              <a:gd name="connsiteX30" fmla="*/ 1429920 w 1429920"/>
              <a:gd name="connsiteY30" fmla="*/ 62640 h 1015438"/>
              <a:gd name="connsiteX31" fmla="*/ 1382468 w 1429920"/>
              <a:gd name="connsiteY31" fmla="*/ 56212 h 1015438"/>
              <a:gd name="connsiteX32" fmla="*/ 1325135 w 1429920"/>
              <a:gd name="connsiteY32" fmla="*/ 49501 h 1015438"/>
              <a:gd name="connsiteX33" fmla="*/ 1256715 w 1429920"/>
              <a:gd name="connsiteY33" fmla="*/ 42687 h 1015438"/>
              <a:gd name="connsiteX34" fmla="*/ 1175608 w 1429920"/>
              <a:gd name="connsiteY34" fmla="*/ 35896 h 1015438"/>
              <a:gd name="connsiteX35" fmla="*/ 747964 w 1429920"/>
              <a:gd name="connsiteY35" fmla="*/ 8731 h 1015438"/>
              <a:gd name="connsiteX36" fmla="*/ 650269 w 1429920"/>
              <a:gd name="connsiteY36" fmla="*/ 4075 h 1015438"/>
              <a:gd name="connsiteX37" fmla="*/ 556739 w 1429920"/>
              <a:gd name="connsiteY37" fmla="*/ 1056 h 1015438"/>
              <a:gd name="connsiteX38" fmla="*/ 511093 w 1429920"/>
              <a:gd name="connsiteY38" fmla="*/ 262 h 1015438"/>
              <a:gd name="connsiteX39" fmla="*/ 465956 w 1429920"/>
              <a:gd name="connsiteY39" fmla="*/ 0 h 1015438"/>
              <a:gd name="connsiteX0" fmla="*/ 1433613 w 1433613"/>
              <a:gd name="connsiteY0" fmla="*/ 930058 h 1015438"/>
              <a:gd name="connsiteX1" fmla="*/ 251503 w 1433613"/>
              <a:gd name="connsiteY1" fmla="*/ 930058 h 1015438"/>
              <a:gd name="connsiteX2" fmla="*/ 291321 w 1433613"/>
              <a:gd name="connsiteY2" fmla="*/ 930282 h 1015438"/>
              <a:gd name="connsiteX3" fmla="*/ 333522 w 1433613"/>
              <a:gd name="connsiteY3" fmla="*/ 932110 h 1015438"/>
              <a:gd name="connsiteX4" fmla="*/ 377985 w 1433613"/>
              <a:gd name="connsiteY4" fmla="*/ 935312 h 1015438"/>
              <a:gd name="connsiteX5" fmla="*/ 424593 w 1433613"/>
              <a:gd name="connsiteY5" fmla="*/ 939658 h 1015438"/>
              <a:gd name="connsiteX6" fmla="*/ 473226 w 1433613"/>
              <a:gd name="connsiteY6" fmla="*/ 944917 h 1015438"/>
              <a:gd name="connsiteX7" fmla="*/ 742595 w 1433613"/>
              <a:gd name="connsiteY7" fmla="*/ 976860 h 1015438"/>
              <a:gd name="connsiteX8" fmla="*/ 800876 w 1433613"/>
              <a:gd name="connsiteY8" fmla="*/ 982766 h 1015438"/>
              <a:gd name="connsiteX9" fmla="*/ 860347 w 1433613"/>
              <a:gd name="connsiteY9" fmla="*/ 987973 h 1015438"/>
              <a:gd name="connsiteX10" fmla="*/ 920890 w 1433613"/>
              <a:gd name="connsiteY10" fmla="*/ 992253 h 1015438"/>
              <a:gd name="connsiteX11" fmla="*/ 982386 w 1433613"/>
              <a:gd name="connsiteY11" fmla="*/ 995374 h 1015438"/>
              <a:gd name="connsiteX12" fmla="*/ 1132248 w 1433613"/>
              <a:gd name="connsiteY12" fmla="*/ 999034 h 1015438"/>
              <a:gd name="connsiteX13" fmla="*/ 1210675 w 1433613"/>
              <a:gd name="connsiteY13" fmla="*/ 1001812 h 1015438"/>
              <a:gd name="connsiteX14" fmla="*/ 1280818 w 1433613"/>
              <a:gd name="connsiteY14" fmla="*/ 1005202 h 1015438"/>
              <a:gd name="connsiteX15" fmla="*/ 1343499 w 1433613"/>
              <a:gd name="connsiteY15" fmla="*/ 1008966 h 1015438"/>
              <a:gd name="connsiteX16" fmla="*/ 1433613 w 1433613"/>
              <a:gd name="connsiteY16" fmla="*/ 1015438 h 1015438"/>
              <a:gd name="connsiteX17" fmla="*/ 1433613 w 1433613"/>
              <a:gd name="connsiteY17" fmla="*/ 930058 h 1015438"/>
              <a:gd name="connsiteX0" fmla="*/ 469649 w 1433613"/>
              <a:gd name="connsiteY0" fmla="*/ 0 h 1015438"/>
              <a:gd name="connsiteX1" fmla="*/ 424844 w 1433613"/>
              <a:gd name="connsiteY1" fmla="*/ 310 h 1015438"/>
              <a:gd name="connsiteX2" fmla="*/ 380195 w 1433613"/>
              <a:gd name="connsiteY2" fmla="*/ 1233 h 1015438"/>
              <a:gd name="connsiteX3" fmla="*/ 335524 w 1433613"/>
              <a:gd name="connsiteY3" fmla="*/ 2811 h 1015438"/>
              <a:gd name="connsiteX4" fmla="*/ 290653 w 1433613"/>
              <a:gd name="connsiteY4" fmla="*/ 5083 h 1015438"/>
              <a:gd name="connsiteX5" fmla="*/ 220609 w 1433613"/>
              <a:gd name="connsiteY5" fmla="*/ 27484 h 1015438"/>
              <a:gd name="connsiteX6" fmla="*/ 172279 w 1433613"/>
              <a:gd name="connsiteY6" fmla="*/ 50648 h 1015438"/>
              <a:gd name="connsiteX7" fmla="*/ 145652 w 1433613"/>
              <a:gd name="connsiteY7" fmla="*/ 68496 h 1015438"/>
              <a:gd name="connsiteX8" fmla="*/ 97363 w 1433613"/>
              <a:gd name="connsiteY8" fmla="*/ 98870 h 1015438"/>
              <a:gd name="connsiteX9" fmla="*/ 60961 w 1433613"/>
              <a:gd name="connsiteY9" fmla="*/ 151720 h 1015438"/>
              <a:gd name="connsiteX10" fmla="*/ 36939 w 1433613"/>
              <a:gd name="connsiteY10" fmla="*/ 209858 h 1015438"/>
              <a:gd name="connsiteX11" fmla="*/ 21935 w 1433613"/>
              <a:gd name="connsiteY11" fmla="*/ 253656 h 1015438"/>
              <a:gd name="connsiteX12" fmla="*/ 20792 w 1433613"/>
              <a:gd name="connsiteY12" fmla="*/ 302469 h 1015438"/>
              <a:gd name="connsiteX13" fmla="*/ 11737 w 1433613"/>
              <a:gd name="connsiteY13" fmla="*/ 351457 h 1015438"/>
              <a:gd name="connsiteX14" fmla="*/ 4447 w 1433613"/>
              <a:gd name="connsiteY14" fmla="*/ 405458 h 1015438"/>
              <a:gd name="connsiteX15" fmla="*/ 3759 w 1433613"/>
              <a:gd name="connsiteY15" fmla="*/ 471730 h 1015438"/>
              <a:gd name="connsiteX16" fmla="*/ 0 w 1433613"/>
              <a:gd name="connsiteY16" fmla="*/ 540595 h 1015438"/>
              <a:gd name="connsiteX17" fmla="*/ 7681 w 1433613"/>
              <a:gd name="connsiteY17" fmla="*/ 612054 h 1015438"/>
              <a:gd name="connsiteX18" fmla="*/ 43740 w 1433613"/>
              <a:gd name="connsiteY18" fmla="*/ 681269 h 1015438"/>
              <a:gd name="connsiteX19" fmla="*/ 47155 w 1433613"/>
              <a:gd name="connsiteY19" fmla="*/ 726783 h 1015438"/>
              <a:gd name="connsiteX20" fmla="*/ 54708 w 1433613"/>
              <a:gd name="connsiteY20" fmla="*/ 772317 h 1015438"/>
              <a:gd name="connsiteX21" fmla="*/ 66387 w 1433613"/>
              <a:gd name="connsiteY21" fmla="*/ 817892 h 1015438"/>
              <a:gd name="connsiteX22" fmla="*/ 82183 w 1433613"/>
              <a:gd name="connsiteY22" fmla="*/ 863527 h 1015438"/>
              <a:gd name="connsiteX23" fmla="*/ 99541 w 1433613"/>
              <a:gd name="connsiteY23" fmla="*/ 902056 h 1015438"/>
              <a:gd name="connsiteX24" fmla="*/ 132035 w 1433613"/>
              <a:gd name="connsiteY24" fmla="*/ 939762 h 1015438"/>
              <a:gd name="connsiteX25" fmla="*/ 147537 w 1433613"/>
              <a:gd name="connsiteY25" fmla="*/ 941315 h 1015438"/>
              <a:gd name="connsiteX26" fmla="*/ 179492 w 1433613"/>
              <a:gd name="connsiteY26" fmla="*/ 935344 h 1015438"/>
              <a:gd name="connsiteX27" fmla="*/ 214187 w 1433613"/>
              <a:gd name="connsiteY27" fmla="*/ 931669 h 1015438"/>
              <a:gd name="connsiteX28" fmla="*/ 251503 w 1433613"/>
              <a:gd name="connsiteY28" fmla="*/ 930058 h 1015438"/>
              <a:gd name="connsiteX29" fmla="*/ 1433613 w 1433613"/>
              <a:gd name="connsiteY29" fmla="*/ 930058 h 1015438"/>
              <a:gd name="connsiteX30" fmla="*/ 1433613 w 1433613"/>
              <a:gd name="connsiteY30" fmla="*/ 62640 h 1015438"/>
              <a:gd name="connsiteX31" fmla="*/ 1386161 w 1433613"/>
              <a:gd name="connsiteY31" fmla="*/ 56212 h 1015438"/>
              <a:gd name="connsiteX32" fmla="*/ 1328828 w 1433613"/>
              <a:gd name="connsiteY32" fmla="*/ 49501 h 1015438"/>
              <a:gd name="connsiteX33" fmla="*/ 1260408 w 1433613"/>
              <a:gd name="connsiteY33" fmla="*/ 42687 h 1015438"/>
              <a:gd name="connsiteX34" fmla="*/ 1179301 w 1433613"/>
              <a:gd name="connsiteY34" fmla="*/ 35896 h 1015438"/>
              <a:gd name="connsiteX35" fmla="*/ 751657 w 1433613"/>
              <a:gd name="connsiteY35" fmla="*/ 8731 h 1015438"/>
              <a:gd name="connsiteX36" fmla="*/ 653962 w 1433613"/>
              <a:gd name="connsiteY36" fmla="*/ 4075 h 1015438"/>
              <a:gd name="connsiteX37" fmla="*/ 560432 w 1433613"/>
              <a:gd name="connsiteY37" fmla="*/ 1056 h 1015438"/>
              <a:gd name="connsiteX38" fmla="*/ 514786 w 1433613"/>
              <a:gd name="connsiteY38" fmla="*/ 262 h 1015438"/>
              <a:gd name="connsiteX39" fmla="*/ 469649 w 1433613"/>
              <a:gd name="connsiteY39" fmla="*/ 0 h 1015438"/>
              <a:gd name="connsiteX0" fmla="*/ 1433613 w 1433613"/>
              <a:gd name="connsiteY0" fmla="*/ 930058 h 1015438"/>
              <a:gd name="connsiteX1" fmla="*/ 251503 w 1433613"/>
              <a:gd name="connsiteY1" fmla="*/ 930058 h 1015438"/>
              <a:gd name="connsiteX2" fmla="*/ 291321 w 1433613"/>
              <a:gd name="connsiteY2" fmla="*/ 930282 h 1015438"/>
              <a:gd name="connsiteX3" fmla="*/ 333522 w 1433613"/>
              <a:gd name="connsiteY3" fmla="*/ 932110 h 1015438"/>
              <a:gd name="connsiteX4" fmla="*/ 377985 w 1433613"/>
              <a:gd name="connsiteY4" fmla="*/ 935312 h 1015438"/>
              <a:gd name="connsiteX5" fmla="*/ 424593 w 1433613"/>
              <a:gd name="connsiteY5" fmla="*/ 939658 h 1015438"/>
              <a:gd name="connsiteX6" fmla="*/ 473226 w 1433613"/>
              <a:gd name="connsiteY6" fmla="*/ 944917 h 1015438"/>
              <a:gd name="connsiteX7" fmla="*/ 742595 w 1433613"/>
              <a:gd name="connsiteY7" fmla="*/ 976860 h 1015438"/>
              <a:gd name="connsiteX8" fmla="*/ 800876 w 1433613"/>
              <a:gd name="connsiteY8" fmla="*/ 982766 h 1015438"/>
              <a:gd name="connsiteX9" fmla="*/ 860347 w 1433613"/>
              <a:gd name="connsiteY9" fmla="*/ 987973 h 1015438"/>
              <a:gd name="connsiteX10" fmla="*/ 920890 w 1433613"/>
              <a:gd name="connsiteY10" fmla="*/ 992253 h 1015438"/>
              <a:gd name="connsiteX11" fmla="*/ 982386 w 1433613"/>
              <a:gd name="connsiteY11" fmla="*/ 995374 h 1015438"/>
              <a:gd name="connsiteX12" fmla="*/ 1132248 w 1433613"/>
              <a:gd name="connsiteY12" fmla="*/ 999034 h 1015438"/>
              <a:gd name="connsiteX13" fmla="*/ 1210675 w 1433613"/>
              <a:gd name="connsiteY13" fmla="*/ 1001812 h 1015438"/>
              <a:gd name="connsiteX14" fmla="*/ 1280818 w 1433613"/>
              <a:gd name="connsiteY14" fmla="*/ 1005202 h 1015438"/>
              <a:gd name="connsiteX15" fmla="*/ 1343499 w 1433613"/>
              <a:gd name="connsiteY15" fmla="*/ 1008966 h 1015438"/>
              <a:gd name="connsiteX16" fmla="*/ 1433613 w 1433613"/>
              <a:gd name="connsiteY16" fmla="*/ 1015438 h 1015438"/>
              <a:gd name="connsiteX17" fmla="*/ 1433613 w 1433613"/>
              <a:gd name="connsiteY17" fmla="*/ 930058 h 1015438"/>
              <a:gd name="connsiteX0" fmla="*/ 469649 w 1433613"/>
              <a:gd name="connsiteY0" fmla="*/ 0 h 1015438"/>
              <a:gd name="connsiteX1" fmla="*/ 424844 w 1433613"/>
              <a:gd name="connsiteY1" fmla="*/ 310 h 1015438"/>
              <a:gd name="connsiteX2" fmla="*/ 380195 w 1433613"/>
              <a:gd name="connsiteY2" fmla="*/ 1233 h 1015438"/>
              <a:gd name="connsiteX3" fmla="*/ 335524 w 1433613"/>
              <a:gd name="connsiteY3" fmla="*/ 2811 h 1015438"/>
              <a:gd name="connsiteX4" fmla="*/ 290653 w 1433613"/>
              <a:gd name="connsiteY4" fmla="*/ 5083 h 1015438"/>
              <a:gd name="connsiteX5" fmla="*/ 220609 w 1433613"/>
              <a:gd name="connsiteY5" fmla="*/ 27484 h 1015438"/>
              <a:gd name="connsiteX6" fmla="*/ 172279 w 1433613"/>
              <a:gd name="connsiteY6" fmla="*/ 50648 h 1015438"/>
              <a:gd name="connsiteX7" fmla="*/ 145652 w 1433613"/>
              <a:gd name="connsiteY7" fmla="*/ 68496 h 1015438"/>
              <a:gd name="connsiteX8" fmla="*/ 97363 w 1433613"/>
              <a:gd name="connsiteY8" fmla="*/ 98870 h 1015438"/>
              <a:gd name="connsiteX9" fmla="*/ 60961 w 1433613"/>
              <a:gd name="connsiteY9" fmla="*/ 151720 h 1015438"/>
              <a:gd name="connsiteX10" fmla="*/ 36939 w 1433613"/>
              <a:gd name="connsiteY10" fmla="*/ 209858 h 1015438"/>
              <a:gd name="connsiteX11" fmla="*/ 21935 w 1433613"/>
              <a:gd name="connsiteY11" fmla="*/ 253656 h 1015438"/>
              <a:gd name="connsiteX12" fmla="*/ 20792 w 1433613"/>
              <a:gd name="connsiteY12" fmla="*/ 302469 h 1015438"/>
              <a:gd name="connsiteX13" fmla="*/ 11737 w 1433613"/>
              <a:gd name="connsiteY13" fmla="*/ 351457 h 1015438"/>
              <a:gd name="connsiteX14" fmla="*/ 4447 w 1433613"/>
              <a:gd name="connsiteY14" fmla="*/ 405458 h 1015438"/>
              <a:gd name="connsiteX15" fmla="*/ 3759 w 1433613"/>
              <a:gd name="connsiteY15" fmla="*/ 471730 h 1015438"/>
              <a:gd name="connsiteX16" fmla="*/ 0 w 1433613"/>
              <a:gd name="connsiteY16" fmla="*/ 540595 h 1015438"/>
              <a:gd name="connsiteX17" fmla="*/ 7681 w 1433613"/>
              <a:gd name="connsiteY17" fmla="*/ 612054 h 1015438"/>
              <a:gd name="connsiteX18" fmla="*/ 2616 w 1433613"/>
              <a:gd name="connsiteY18" fmla="*/ 690945 h 1015438"/>
              <a:gd name="connsiteX19" fmla="*/ 47155 w 1433613"/>
              <a:gd name="connsiteY19" fmla="*/ 726783 h 1015438"/>
              <a:gd name="connsiteX20" fmla="*/ 54708 w 1433613"/>
              <a:gd name="connsiteY20" fmla="*/ 772317 h 1015438"/>
              <a:gd name="connsiteX21" fmla="*/ 66387 w 1433613"/>
              <a:gd name="connsiteY21" fmla="*/ 817892 h 1015438"/>
              <a:gd name="connsiteX22" fmla="*/ 82183 w 1433613"/>
              <a:gd name="connsiteY22" fmla="*/ 863527 h 1015438"/>
              <a:gd name="connsiteX23" fmla="*/ 99541 w 1433613"/>
              <a:gd name="connsiteY23" fmla="*/ 902056 h 1015438"/>
              <a:gd name="connsiteX24" fmla="*/ 132035 w 1433613"/>
              <a:gd name="connsiteY24" fmla="*/ 939762 h 1015438"/>
              <a:gd name="connsiteX25" fmla="*/ 147537 w 1433613"/>
              <a:gd name="connsiteY25" fmla="*/ 941315 h 1015438"/>
              <a:gd name="connsiteX26" fmla="*/ 179492 w 1433613"/>
              <a:gd name="connsiteY26" fmla="*/ 935344 h 1015438"/>
              <a:gd name="connsiteX27" fmla="*/ 214187 w 1433613"/>
              <a:gd name="connsiteY27" fmla="*/ 931669 h 1015438"/>
              <a:gd name="connsiteX28" fmla="*/ 251503 w 1433613"/>
              <a:gd name="connsiteY28" fmla="*/ 930058 h 1015438"/>
              <a:gd name="connsiteX29" fmla="*/ 1433613 w 1433613"/>
              <a:gd name="connsiteY29" fmla="*/ 930058 h 1015438"/>
              <a:gd name="connsiteX30" fmla="*/ 1433613 w 1433613"/>
              <a:gd name="connsiteY30" fmla="*/ 62640 h 1015438"/>
              <a:gd name="connsiteX31" fmla="*/ 1386161 w 1433613"/>
              <a:gd name="connsiteY31" fmla="*/ 56212 h 1015438"/>
              <a:gd name="connsiteX32" fmla="*/ 1328828 w 1433613"/>
              <a:gd name="connsiteY32" fmla="*/ 49501 h 1015438"/>
              <a:gd name="connsiteX33" fmla="*/ 1260408 w 1433613"/>
              <a:gd name="connsiteY33" fmla="*/ 42687 h 1015438"/>
              <a:gd name="connsiteX34" fmla="*/ 1179301 w 1433613"/>
              <a:gd name="connsiteY34" fmla="*/ 35896 h 1015438"/>
              <a:gd name="connsiteX35" fmla="*/ 751657 w 1433613"/>
              <a:gd name="connsiteY35" fmla="*/ 8731 h 1015438"/>
              <a:gd name="connsiteX36" fmla="*/ 653962 w 1433613"/>
              <a:gd name="connsiteY36" fmla="*/ 4075 h 1015438"/>
              <a:gd name="connsiteX37" fmla="*/ 560432 w 1433613"/>
              <a:gd name="connsiteY37" fmla="*/ 1056 h 1015438"/>
              <a:gd name="connsiteX38" fmla="*/ 514786 w 1433613"/>
              <a:gd name="connsiteY38" fmla="*/ 262 h 1015438"/>
              <a:gd name="connsiteX39" fmla="*/ 469649 w 1433613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49156 w 1435614"/>
              <a:gd name="connsiteY19" fmla="*/ 726783 h 1015438"/>
              <a:gd name="connsiteX20" fmla="*/ 56709 w 1435614"/>
              <a:gd name="connsiteY20" fmla="*/ 772317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56709 w 1435614"/>
              <a:gd name="connsiteY20" fmla="*/ 772317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70094 w 1435614"/>
              <a:gd name="connsiteY23" fmla="*/ 918989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70094 w 1435614"/>
              <a:gd name="connsiteY23" fmla="*/ 918989 h 1015438"/>
              <a:gd name="connsiteX24" fmla="*/ 100170 w 1435614"/>
              <a:gd name="connsiteY24" fmla="*/ 947019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2819 w 1435614"/>
              <a:gd name="connsiteY14" fmla="*/ 1005202 h 1025114"/>
              <a:gd name="connsiteX15" fmla="*/ 1345500 w 1435614"/>
              <a:gd name="connsiteY15" fmla="*/ 1008966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2819 w 1435614"/>
              <a:gd name="connsiteY14" fmla="*/ 1005202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93027 w 1435614"/>
              <a:gd name="connsiteY24" fmla="*/ 951781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93027 w 1435614"/>
              <a:gd name="connsiteY24" fmla="*/ 951781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35614" h="1025114">
                <a:moveTo>
                  <a:pt x="1435614" y="930058"/>
                </a:moveTo>
                <a:lnTo>
                  <a:pt x="253504" y="930058"/>
                </a:lnTo>
                <a:lnTo>
                  <a:pt x="290979" y="942264"/>
                </a:lnTo>
                <a:lnTo>
                  <a:pt x="335560" y="939329"/>
                </a:lnTo>
                <a:lnTo>
                  <a:pt x="377567" y="944988"/>
                </a:lnTo>
                <a:lnTo>
                  <a:pt x="421756" y="949334"/>
                </a:lnTo>
                <a:lnTo>
                  <a:pt x="475227" y="957012"/>
                </a:lnTo>
                <a:lnTo>
                  <a:pt x="742177" y="988918"/>
                </a:lnTo>
                <a:lnTo>
                  <a:pt x="800458" y="992442"/>
                </a:lnTo>
                <a:lnTo>
                  <a:pt x="852672" y="992811"/>
                </a:lnTo>
                <a:lnTo>
                  <a:pt x="920472" y="997091"/>
                </a:lnTo>
                <a:lnTo>
                  <a:pt x="984387" y="1005050"/>
                </a:lnTo>
                <a:lnTo>
                  <a:pt x="1134249" y="1003872"/>
                </a:lnTo>
                <a:lnTo>
                  <a:pt x="1207838" y="1011488"/>
                </a:lnTo>
                <a:lnTo>
                  <a:pt x="1287657" y="1014878"/>
                </a:lnTo>
                <a:lnTo>
                  <a:pt x="1345462" y="1023329"/>
                </a:lnTo>
                <a:lnTo>
                  <a:pt x="1435614" y="1025114"/>
                </a:lnTo>
                <a:lnTo>
                  <a:pt x="1435614" y="930058"/>
                </a:lnTo>
                <a:close/>
              </a:path>
              <a:path w="1435614" h="1025114">
                <a:moveTo>
                  <a:pt x="471650" y="0"/>
                </a:moveTo>
                <a:lnTo>
                  <a:pt x="426845" y="310"/>
                </a:lnTo>
                <a:lnTo>
                  <a:pt x="382196" y="1233"/>
                </a:lnTo>
                <a:lnTo>
                  <a:pt x="337525" y="2811"/>
                </a:lnTo>
                <a:lnTo>
                  <a:pt x="292654" y="5083"/>
                </a:lnTo>
                <a:lnTo>
                  <a:pt x="222610" y="27484"/>
                </a:lnTo>
                <a:lnTo>
                  <a:pt x="174280" y="50648"/>
                </a:lnTo>
                <a:lnTo>
                  <a:pt x="147653" y="68496"/>
                </a:lnTo>
                <a:lnTo>
                  <a:pt x="99364" y="98870"/>
                </a:lnTo>
                <a:lnTo>
                  <a:pt x="62962" y="151720"/>
                </a:lnTo>
                <a:lnTo>
                  <a:pt x="38940" y="209858"/>
                </a:lnTo>
                <a:lnTo>
                  <a:pt x="23936" y="253656"/>
                </a:lnTo>
                <a:lnTo>
                  <a:pt x="22793" y="302469"/>
                </a:lnTo>
                <a:lnTo>
                  <a:pt x="13738" y="351457"/>
                </a:lnTo>
                <a:lnTo>
                  <a:pt x="6448" y="405458"/>
                </a:lnTo>
                <a:cubicBezTo>
                  <a:pt x="6219" y="427549"/>
                  <a:pt x="5989" y="449639"/>
                  <a:pt x="5760" y="471730"/>
                </a:cubicBezTo>
                <a:cubicBezTo>
                  <a:pt x="5313" y="493879"/>
                  <a:pt x="2448" y="518446"/>
                  <a:pt x="2001" y="540595"/>
                </a:cubicBezTo>
                <a:cubicBezTo>
                  <a:pt x="2142" y="564415"/>
                  <a:pt x="-135" y="590653"/>
                  <a:pt x="6" y="614473"/>
                </a:cubicBezTo>
                <a:cubicBezTo>
                  <a:pt x="737" y="639964"/>
                  <a:pt x="3886" y="665454"/>
                  <a:pt x="4617" y="690945"/>
                </a:cubicBezTo>
                <a:lnTo>
                  <a:pt x="12870" y="760650"/>
                </a:lnTo>
                <a:lnTo>
                  <a:pt x="20423" y="811022"/>
                </a:lnTo>
                <a:lnTo>
                  <a:pt x="34521" y="846921"/>
                </a:lnTo>
                <a:lnTo>
                  <a:pt x="47899" y="887718"/>
                </a:lnTo>
                <a:lnTo>
                  <a:pt x="70094" y="918989"/>
                </a:lnTo>
                <a:lnTo>
                  <a:pt x="93027" y="951781"/>
                </a:lnTo>
                <a:lnTo>
                  <a:pt x="149538" y="941315"/>
                </a:lnTo>
                <a:lnTo>
                  <a:pt x="181493" y="935344"/>
                </a:lnTo>
                <a:lnTo>
                  <a:pt x="216188" y="934051"/>
                </a:lnTo>
                <a:lnTo>
                  <a:pt x="253504" y="934896"/>
                </a:lnTo>
                <a:lnTo>
                  <a:pt x="1435614" y="930058"/>
                </a:lnTo>
                <a:lnTo>
                  <a:pt x="1435614" y="62640"/>
                </a:lnTo>
                <a:lnTo>
                  <a:pt x="1388162" y="56212"/>
                </a:lnTo>
                <a:lnTo>
                  <a:pt x="1330829" y="49501"/>
                </a:lnTo>
                <a:lnTo>
                  <a:pt x="1262409" y="42687"/>
                </a:lnTo>
                <a:lnTo>
                  <a:pt x="1181302" y="35896"/>
                </a:lnTo>
                <a:lnTo>
                  <a:pt x="753658" y="8731"/>
                </a:lnTo>
                <a:lnTo>
                  <a:pt x="655963" y="4075"/>
                </a:lnTo>
                <a:lnTo>
                  <a:pt x="562433" y="1056"/>
                </a:lnTo>
                <a:lnTo>
                  <a:pt x="516787" y="262"/>
                </a:lnTo>
                <a:lnTo>
                  <a:pt x="4716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C355B2-48A1-419E-AFD0-B859819B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C74067B4-65C9-47B1-B81C-6B9307FF94A7}"/>
              </a:ext>
            </a:extLst>
          </p:cNvPr>
          <p:cNvSpPr/>
          <p:nvPr/>
        </p:nvSpPr>
        <p:spPr>
          <a:xfrm>
            <a:off x="7751511" y="217613"/>
            <a:ext cx="1392555" cy="1016000"/>
          </a:xfrm>
          <a:custGeom>
            <a:avLst/>
            <a:gdLst/>
            <a:ahLst/>
            <a:cxnLst/>
            <a:rect l="l" t="t" r="r" b="b"/>
            <a:pathLst>
              <a:path w="1392554" h="1016000">
                <a:moveTo>
                  <a:pt x="1392489" y="930058"/>
                </a:moveTo>
                <a:lnTo>
                  <a:pt x="210379" y="930058"/>
                </a:lnTo>
                <a:lnTo>
                  <a:pt x="250197" y="930282"/>
                </a:lnTo>
                <a:lnTo>
                  <a:pt x="292398" y="932110"/>
                </a:lnTo>
                <a:lnTo>
                  <a:pt x="336861" y="935312"/>
                </a:lnTo>
                <a:lnTo>
                  <a:pt x="383469" y="939658"/>
                </a:lnTo>
                <a:lnTo>
                  <a:pt x="432102" y="944917"/>
                </a:lnTo>
                <a:lnTo>
                  <a:pt x="701471" y="976860"/>
                </a:lnTo>
                <a:lnTo>
                  <a:pt x="759752" y="982766"/>
                </a:lnTo>
                <a:lnTo>
                  <a:pt x="819223" y="987973"/>
                </a:lnTo>
                <a:lnTo>
                  <a:pt x="879766" y="992253"/>
                </a:lnTo>
                <a:lnTo>
                  <a:pt x="941262" y="995374"/>
                </a:lnTo>
                <a:lnTo>
                  <a:pt x="1091124" y="999034"/>
                </a:lnTo>
                <a:lnTo>
                  <a:pt x="1169551" y="1001812"/>
                </a:lnTo>
                <a:lnTo>
                  <a:pt x="1239694" y="1005202"/>
                </a:lnTo>
                <a:lnTo>
                  <a:pt x="1302375" y="1008966"/>
                </a:lnTo>
                <a:lnTo>
                  <a:pt x="1392489" y="1015438"/>
                </a:lnTo>
                <a:lnTo>
                  <a:pt x="1392489" y="930058"/>
                </a:lnTo>
                <a:close/>
              </a:path>
              <a:path w="1392554" h="1016000">
                <a:moveTo>
                  <a:pt x="428525" y="0"/>
                </a:moveTo>
                <a:lnTo>
                  <a:pt x="383720" y="310"/>
                </a:lnTo>
                <a:lnTo>
                  <a:pt x="339071" y="1233"/>
                </a:lnTo>
                <a:lnTo>
                  <a:pt x="294400" y="2811"/>
                </a:lnTo>
                <a:lnTo>
                  <a:pt x="249529" y="5083"/>
                </a:lnTo>
                <a:lnTo>
                  <a:pt x="179485" y="32322"/>
                </a:lnTo>
                <a:lnTo>
                  <a:pt x="145670" y="55486"/>
                </a:lnTo>
                <a:lnTo>
                  <a:pt x="111785" y="78172"/>
                </a:lnTo>
                <a:lnTo>
                  <a:pt x="75591" y="115803"/>
                </a:lnTo>
                <a:lnTo>
                  <a:pt x="46446" y="173492"/>
                </a:lnTo>
                <a:lnTo>
                  <a:pt x="34519" y="209858"/>
                </a:lnTo>
                <a:lnTo>
                  <a:pt x="24354" y="251237"/>
                </a:lnTo>
                <a:lnTo>
                  <a:pt x="15954" y="297631"/>
                </a:lnTo>
                <a:lnTo>
                  <a:pt x="9318" y="349038"/>
                </a:lnTo>
                <a:lnTo>
                  <a:pt x="4447" y="405458"/>
                </a:lnTo>
                <a:lnTo>
                  <a:pt x="1340" y="466891"/>
                </a:lnTo>
                <a:lnTo>
                  <a:pt x="0" y="533338"/>
                </a:lnTo>
                <a:lnTo>
                  <a:pt x="424" y="604797"/>
                </a:lnTo>
                <a:lnTo>
                  <a:pt x="2616" y="681269"/>
                </a:lnTo>
                <a:lnTo>
                  <a:pt x="6031" y="726783"/>
                </a:lnTo>
                <a:lnTo>
                  <a:pt x="13584" y="772317"/>
                </a:lnTo>
                <a:lnTo>
                  <a:pt x="25263" y="817892"/>
                </a:lnTo>
                <a:lnTo>
                  <a:pt x="41059" y="863527"/>
                </a:lnTo>
                <a:lnTo>
                  <a:pt x="58417" y="902056"/>
                </a:lnTo>
                <a:lnTo>
                  <a:pt x="90911" y="939762"/>
                </a:lnTo>
                <a:lnTo>
                  <a:pt x="106413" y="941315"/>
                </a:lnTo>
                <a:lnTo>
                  <a:pt x="138368" y="935344"/>
                </a:lnTo>
                <a:lnTo>
                  <a:pt x="173063" y="931669"/>
                </a:lnTo>
                <a:lnTo>
                  <a:pt x="210379" y="930058"/>
                </a:lnTo>
                <a:lnTo>
                  <a:pt x="1392489" y="930058"/>
                </a:lnTo>
                <a:lnTo>
                  <a:pt x="1392489" y="62640"/>
                </a:lnTo>
                <a:lnTo>
                  <a:pt x="1345037" y="56212"/>
                </a:lnTo>
                <a:lnTo>
                  <a:pt x="1287704" y="49501"/>
                </a:lnTo>
                <a:lnTo>
                  <a:pt x="1219284" y="42687"/>
                </a:lnTo>
                <a:lnTo>
                  <a:pt x="1138177" y="35896"/>
                </a:lnTo>
                <a:lnTo>
                  <a:pt x="710533" y="8731"/>
                </a:lnTo>
                <a:lnTo>
                  <a:pt x="612838" y="4075"/>
                </a:lnTo>
                <a:lnTo>
                  <a:pt x="519308" y="1056"/>
                </a:lnTo>
                <a:lnTo>
                  <a:pt x="473662" y="262"/>
                </a:lnTo>
                <a:lnTo>
                  <a:pt x="4285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9A9E69-9191-4912-9A98-1A92D6F87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87" y="0"/>
            <a:ext cx="9150068" cy="6858000"/>
          </a:xfrm>
          <a:custGeom>
            <a:avLst/>
            <a:gdLst>
              <a:gd name="connsiteX0" fmla="*/ 0 w 9145588"/>
              <a:gd name="connsiteY0" fmla="*/ 0 h 6858000"/>
              <a:gd name="connsiteX1" fmla="*/ 9145588 w 9145588"/>
              <a:gd name="connsiteY1" fmla="*/ 0 h 6858000"/>
              <a:gd name="connsiteX2" fmla="*/ 9145588 w 9145588"/>
              <a:gd name="connsiteY2" fmla="*/ 6858000 h 6858000"/>
              <a:gd name="connsiteX3" fmla="*/ 0 w 9145588"/>
              <a:gd name="connsiteY3" fmla="*/ 6858000 h 6858000"/>
              <a:gd name="connsiteX4" fmla="*/ 0 w 9145588"/>
              <a:gd name="connsiteY4" fmla="*/ 0 h 6858000"/>
              <a:gd name="connsiteX0" fmla="*/ 0 w 9145588"/>
              <a:gd name="connsiteY0" fmla="*/ 0 h 6858000"/>
              <a:gd name="connsiteX1" fmla="*/ 9145588 w 9145588"/>
              <a:gd name="connsiteY1" fmla="*/ 0 h 6858000"/>
              <a:gd name="connsiteX2" fmla="*/ 9136161 w 9145588"/>
              <a:gd name="connsiteY2" fmla="*/ 282804 h 6858000"/>
              <a:gd name="connsiteX3" fmla="*/ 9145588 w 9145588"/>
              <a:gd name="connsiteY3" fmla="*/ 6858000 h 6858000"/>
              <a:gd name="connsiteX4" fmla="*/ 0 w 9145588"/>
              <a:gd name="connsiteY4" fmla="*/ 6858000 h 6858000"/>
              <a:gd name="connsiteX5" fmla="*/ 0 w 9145588"/>
              <a:gd name="connsiteY5" fmla="*/ 0 h 6858000"/>
              <a:gd name="connsiteX0" fmla="*/ 0 w 9820252"/>
              <a:gd name="connsiteY0" fmla="*/ 0 h 6858000"/>
              <a:gd name="connsiteX1" fmla="*/ 9145588 w 9820252"/>
              <a:gd name="connsiteY1" fmla="*/ 0 h 6858000"/>
              <a:gd name="connsiteX2" fmla="*/ 9136161 w 9820252"/>
              <a:gd name="connsiteY2" fmla="*/ 282804 h 6858000"/>
              <a:gd name="connsiteX3" fmla="*/ 9136161 w 9820252"/>
              <a:gd name="connsiteY3" fmla="*/ 1244338 h 6858000"/>
              <a:gd name="connsiteX4" fmla="*/ 9145588 w 9820252"/>
              <a:gd name="connsiteY4" fmla="*/ 6858000 h 6858000"/>
              <a:gd name="connsiteX5" fmla="*/ 0 w 9820252"/>
              <a:gd name="connsiteY5" fmla="*/ 6858000 h 6858000"/>
              <a:gd name="connsiteX6" fmla="*/ 0 w 9820252"/>
              <a:gd name="connsiteY6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36161 w 9820599"/>
              <a:gd name="connsiteY2" fmla="*/ 282804 h 6858000"/>
              <a:gd name="connsiteX3" fmla="*/ 9126734 w 9820599"/>
              <a:gd name="connsiteY3" fmla="*/ 970961 h 6858000"/>
              <a:gd name="connsiteX4" fmla="*/ 9136161 w 9820599"/>
              <a:gd name="connsiteY4" fmla="*/ 1244338 h 6858000"/>
              <a:gd name="connsiteX5" fmla="*/ 9145588 w 9820599"/>
              <a:gd name="connsiteY5" fmla="*/ 6858000 h 6858000"/>
              <a:gd name="connsiteX6" fmla="*/ 0 w 9820599"/>
              <a:gd name="connsiteY6" fmla="*/ 6858000 h 6858000"/>
              <a:gd name="connsiteX7" fmla="*/ 0 w 9820599"/>
              <a:gd name="connsiteY7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36161 w 9820599"/>
              <a:gd name="connsiteY2" fmla="*/ 282804 h 6858000"/>
              <a:gd name="connsiteX3" fmla="*/ 7872969 w 9820599"/>
              <a:gd name="connsiteY3" fmla="*/ 1112363 h 6858000"/>
              <a:gd name="connsiteX4" fmla="*/ 9136161 w 9820599"/>
              <a:gd name="connsiteY4" fmla="*/ 1244338 h 6858000"/>
              <a:gd name="connsiteX5" fmla="*/ 9145588 w 9820599"/>
              <a:gd name="connsiteY5" fmla="*/ 6858000 h 6858000"/>
              <a:gd name="connsiteX6" fmla="*/ 0 w 9820599"/>
              <a:gd name="connsiteY6" fmla="*/ 6858000 h 6858000"/>
              <a:gd name="connsiteX7" fmla="*/ 0 w 9820599"/>
              <a:gd name="connsiteY7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36161 w 9820599"/>
              <a:gd name="connsiteY2" fmla="*/ 282804 h 6858000"/>
              <a:gd name="connsiteX3" fmla="*/ 8363163 w 9820599"/>
              <a:gd name="connsiteY3" fmla="*/ 754144 h 6858000"/>
              <a:gd name="connsiteX4" fmla="*/ 7872969 w 9820599"/>
              <a:gd name="connsiteY4" fmla="*/ 1112363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36161 w 9820599"/>
              <a:gd name="connsiteY2" fmla="*/ 282804 h 6858000"/>
              <a:gd name="connsiteX3" fmla="*/ 7891823 w 9820599"/>
              <a:gd name="connsiteY3" fmla="*/ 273376 h 6858000"/>
              <a:gd name="connsiteX4" fmla="*/ 7872969 w 9820599"/>
              <a:gd name="connsiteY4" fmla="*/ 1112363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36161 w 9820599"/>
              <a:gd name="connsiteY2" fmla="*/ 282804 h 6858000"/>
              <a:gd name="connsiteX3" fmla="*/ 7891823 w 9820599"/>
              <a:gd name="connsiteY3" fmla="*/ 273376 h 6858000"/>
              <a:gd name="connsiteX4" fmla="*/ 7872969 w 9820599"/>
              <a:gd name="connsiteY4" fmla="*/ 1112363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36161 w 9820599"/>
              <a:gd name="connsiteY2" fmla="*/ 282804 h 6858000"/>
              <a:gd name="connsiteX3" fmla="*/ 7891823 w 9820599"/>
              <a:gd name="connsiteY3" fmla="*/ 273376 h 6858000"/>
              <a:gd name="connsiteX4" fmla="*/ 7835262 w 9820599"/>
              <a:gd name="connsiteY4" fmla="*/ 1121790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8920599 w 9820599"/>
              <a:gd name="connsiteY2" fmla="*/ 567902 h 6858000"/>
              <a:gd name="connsiteX3" fmla="*/ 7891823 w 9820599"/>
              <a:gd name="connsiteY3" fmla="*/ 273376 h 6858000"/>
              <a:gd name="connsiteX4" fmla="*/ 7835262 w 9820599"/>
              <a:gd name="connsiteY4" fmla="*/ 1121790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50068 w 9820599"/>
              <a:gd name="connsiteY2" fmla="*/ 282804 h 6858000"/>
              <a:gd name="connsiteX3" fmla="*/ 7891823 w 9820599"/>
              <a:gd name="connsiteY3" fmla="*/ 273376 h 6858000"/>
              <a:gd name="connsiteX4" fmla="*/ 7835262 w 9820599"/>
              <a:gd name="connsiteY4" fmla="*/ 1121790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50068 w 9820599"/>
              <a:gd name="connsiteY2" fmla="*/ 282804 h 6858000"/>
              <a:gd name="connsiteX3" fmla="*/ 7891823 w 9820599"/>
              <a:gd name="connsiteY3" fmla="*/ 273376 h 6858000"/>
              <a:gd name="connsiteX4" fmla="*/ 7835262 w 9820599"/>
              <a:gd name="connsiteY4" fmla="*/ 1121790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50068 w 9820599"/>
              <a:gd name="connsiteY2" fmla="*/ 282804 h 6858000"/>
              <a:gd name="connsiteX3" fmla="*/ 7891823 w 9820599"/>
              <a:gd name="connsiteY3" fmla="*/ 273376 h 6858000"/>
              <a:gd name="connsiteX4" fmla="*/ 7835262 w 9820599"/>
              <a:gd name="connsiteY4" fmla="*/ 1121790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50068 w 9820599"/>
              <a:gd name="connsiteY2" fmla="*/ 282804 h 6858000"/>
              <a:gd name="connsiteX3" fmla="*/ 7891823 w 9820599"/>
              <a:gd name="connsiteY3" fmla="*/ 273376 h 6858000"/>
              <a:gd name="connsiteX4" fmla="*/ 7842216 w 9820599"/>
              <a:gd name="connsiteY4" fmla="*/ 1149604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50068 w 9820599"/>
              <a:gd name="connsiteY2" fmla="*/ 282804 h 6858000"/>
              <a:gd name="connsiteX3" fmla="*/ 7891823 w 9820599"/>
              <a:gd name="connsiteY3" fmla="*/ 273376 h 6858000"/>
              <a:gd name="connsiteX4" fmla="*/ 7842216 w 9820599"/>
              <a:gd name="connsiteY4" fmla="*/ 1149604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0599"/>
              <a:gd name="connsiteY0" fmla="*/ 0 h 6858000"/>
              <a:gd name="connsiteX1" fmla="*/ 9145588 w 9820599"/>
              <a:gd name="connsiteY1" fmla="*/ 0 h 6858000"/>
              <a:gd name="connsiteX2" fmla="*/ 9150068 w 9820599"/>
              <a:gd name="connsiteY2" fmla="*/ 282804 h 6858000"/>
              <a:gd name="connsiteX3" fmla="*/ 7891823 w 9820599"/>
              <a:gd name="connsiteY3" fmla="*/ 273376 h 6858000"/>
              <a:gd name="connsiteX4" fmla="*/ 7842216 w 9820599"/>
              <a:gd name="connsiteY4" fmla="*/ 1149604 h 6858000"/>
              <a:gd name="connsiteX5" fmla="*/ 9136161 w 9820599"/>
              <a:gd name="connsiteY5" fmla="*/ 1244338 h 6858000"/>
              <a:gd name="connsiteX6" fmla="*/ 9145588 w 9820599"/>
              <a:gd name="connsiteY6" fmla="*/ 6858000 h 6858000"/>
              <a:gd name="connsiteX7" fmla="*/ 0 w 9820599"/>
              <a:gd name="connsiteY7" fmla="*/ 6858000 h 6858000"/>
              <a:gd name="connsiteX8" fmla="*/ 0 w 9820599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42216 w 9823300"/>
              <a:gd name="connsiteY4" fmla="*/ 1149604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35262 w 9823300"/>
              <a:gd name="connsiteY4" fmla="*/ 1153081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35262 w 9823300"/>
              <a:gd name="connsiteY4" fmla="*/ 1153081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35262 w 9823300"/>
              <a:gd name="connsiteY4" fmla="*/ 1153081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35262 w 9823300"/>
              <a:gd name="connsiteY4" fmla="*/ 1153081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35262 w 9823300"/>
              <a:gd name="connsiteY4" fmla="*/ 1153081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823300"/>
              <a:gd name="connsiteY0" fmla="*/ 0 h 6858000"/>
              <a:gd name="connsiteX1" fmla="*/ 9145588 w 9823300"/>
              <a:gd name="connsiteY1" fmla="*/ 0 h 6858000"/>
              <a:gd name="connsiteX2" fmla="*/ 9150068 w 9823300"/>
              <a:gd name="connsiteY2" fmla="*/ 282804 h 6858000"/>
              <a:gd name="connsiteX3" fmla="*/ 7891823 w 9823300"/>
              <a:gd name="connsiteY3" fmla="*/ 273376 h 6858000"/>
              <a:gd name="connsiteX4" fmla="*/ 7835262 w 9823300"/>
              <a:gd name="connsiteY4" fmla="*/ 1153081 h 6858000"/>
              <a:gd name="connsiteX5" fmla="*/ 9146592 w 9823300"/>
              <a:gd name="connsiteY5" fmla="*/ 1233907 h 6858000"/>
              <a:gd name="connsiteX6" fmla="*/ 9145588 w 9823300"/>
              <a:gd name="connsiteY6" fmla="*/ 6858000 h 6858000"/>
              <a:gd name="connsiteX7" fmla="*/ 0 w 9823300"/>
              <a:gd name="connsiteY7" fmla="*/ 6858000 h 6858000"/>
              <a:gd name="connsiteX8" fmla="*/ 0 w 9823300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35262 w 9150068"/>
              <a:gd name="connsiteY4" fmla="*/ 115308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9146592 w 9150068"/>
              <a:gd name="connsiteY5" fmla="*/ 1233907 h 6858000"/>
              <a:gd name="connsiteX6" fmla="*/ 9145588 w 9150068"/>
              <a:gd name="connsiteY6" fmla="*/ 6858000 h 6858000"/>
              <a:gd name="connsiteX7" fmla="*/ 0 w 9150068"/>
              <a:gd name="connsiteY7" fmla="*/ 6858000 h 6858000"/>
              <a:gd name="connsiteX8" fmla="*/ 0 w 9150068"/>
              <a:gd name="connsiteY8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8156892 w 9150068"/>
              <a:gd name="connsiteY5" fmla="*/ 1151573 h 6858000"/>
              <a:gd name="connsiteX6" fmla="*/ 9146592 w 9150068"/>
              <a:gd name="connsiteY6" fmla="*/ 1233907 h 6858000"/>
              <a:gd name="connsiteX7" fmla="*/ 9145588 w 9150068"/>
              <a:gd name="connsiteY7" fmla="*/ 6858000 h 6858000"/>
              <a:gd name="connsiteX8" fmla="*/ 0 w 9150068"/>
              <a:gd name="connsiteY8" fmla="*/ 6858000 h 6858000"/>
              <a:gd name="connsiteX9" fmla="*/ 0 w 9150068"/>
              <a:gd name="connsiteY9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8156892 w 9150068"/>
              <a:gd name="connsiteY5" fmla="*/ 1151573 h 6858000"/>
              <a:gd name="connsiteX6" fmla="*/ 9146592 w 9150068"/>
              <a:gd name="connsiteY6" fmla="*/ 1233907 h 6858000"/>
              <a:gd name="connsiteX7" fmla="*/ 9145588 w 9150068"/>
              <a:gd name="connsiteY7" fmla="*/ 6858000 h 6858000"/>
              <a:gd name="connsiteX8" fmla="*/ 0 w 9150068"/>
              <a:gd name="connsiteY8" fmla="*/ 6858000 h 6858000"/>
              <a:gd name="connsiteX9" fmla="*/ 0 w 9150068"/>
              <a:gd name="connsiteY9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8156892 w 9150068"/>
              <a:gd name="connsiteY5" fmla="*/ 1151573 h 6858000"/>
              <a:gd name="connsiteX6" fmla="*/ 9146592 w 9150068"/>
              <a:gd name="connsiteY6" fmla="*/ 1233907 h 6858000"/>
              <a:gd name="connsiteX7" fmla="*/ 9145588 w 9150068"/>
              <a:gd name="connsiteY7" fmla="*/ 6858000 h 6858000"/>
              <a:gd name="connsiteX8" fmla="*/ 0 w 9150068"/>
              <a:gd name="connsiteY8" fmla="*/ 6858000 h 6858000"/>
              <a:gd name="connsiteX9" fmla="*/ 0 w 9150068"/>
              <a:gd name="connsiteY9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8156892 w 9150068"/>
              <a:gd name="connsiteY5" fmla="*/ 1151573 h 6858000"/>
              <a:gd name="connsiteX6" fmla="*/ 9146592 w 9150068"/>
              <a:gd name="connsiteY6" fmla="*/ 1233907 h 6858000"/>
              <a:gd name="connsiteX7" fmla="*/ 9145588 w 9150068"/>
              <a:gd name="connsiteY7" fmla="*/ 6858000 h 6858000"/>
              <a:gd name="connsiteX8" fmla="*/ 0 w 9150068"/>
              <a:gd name="connsiteY8" fmla="*/ 6858000 h 6858000"/>
              <a:gd name="connsiteX9" fmla="*/ 0 w 9150068"/>
              <a:gd name="connsiteY9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7891823 w 9150068"/>
              <a:gd name="connsiteY3" fmla="*/ 273376 h 6858000"/>
              <a:gd name="connsiteX4" fmla="*/ 7840977 w 9150068"/>
              <a:gd name="connsiteY4" fmla="*/ 1164511 h 6858000"/>
              <a:gd name="connsiteX5" fmla="*/ 8156892 w 9150068"/>
              <a:gd name="connsiteY5" fmla="*/ 1151573 h 6858000"/>
              <a:gd name="connsiteX6" fmla="*/ 9146592 w 9150068"/>
              <a:gd name="connsiteY6" fmla="*/ 1233907 h 6858000"/>
              <a:gd name="connsiteX7" fmla="*/ 9145588 w 9150068"/>
              <a:gd name="connsiteY7" fmla="*/ 6858000 h 6858000"/>
              <a:gd name="connsiteX8" fmla="*/ 0 w 9150068"/>
              <a:gd name="connsiteY8" fmla="*/ 6858000 h 6858000"/>
              <a:gd name="connsiteX9" fmla="*/ 0 w 9150068"/>
              <a:gd name="connsiteY9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40977 w 9150068"/>
              <a:gd name="connsiteY4" fmla="*/ 1164511 h 6858000"/>
              <a:gd name="connsiteX5" fmla="*/ 8156892 w 9150068"/>
              <a:gd name="connsiteY5" fmla="*/ 1151573 h 6858000"/>
              <a:gd name="connsiteX6" fmla="*/ 9146592 w 9150068"/>
              <a:gd name="connsiteY6" fmla="*/ 1233907 h 6858000"/>
              <a:gd name="connsiteX7" fmla="*/ 9145588 w 9150068"/>
              <a:gd name="connsiteY7" fmla="*/ 6858000 h 6858000"/>
              <a:gd name="connsiteX8" fmla="*/ 0 w 9150068"/>
              <a:gd name="connsiteY8" fmla="*/ 6858000 h 6858000"/>
              <a:gd name="connsiteX9" fmla="*/ 0 w 9150068"/>
              <a:gd name="connsiteY9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96860 w 9150068"/>
              <a:gd name="connsiteY4" fmla="*/ 34861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19707 w 9150068"/>
              <a:gd name="connsiteY4" fmla="*/ 331470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19707 w 9150068"/>
              <a:gd name="connsiteY4" fmla="*/ 331470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19707 w 9150068"/>
              <a:gd name="connsiteY4" fmla="*/ 331470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19707 w 9150068"/>
              <a:gd name="connsiteY4" fmla="*/ 331470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40977 w 9150068"/>
              <a:gd name="connsiteY5" fmla="*/ 1164511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000408 w 9150068"/>
              <a:gd name="connsiteY3" fmla="*/ 224798 h 6858000"/>
              <a:gd name="connsiteX4" fmla="*/ 7828279 w 9150068"/>
              <a:gd name="connsiteY4" fmla="*/ 337185 h 6858000"/>
              <a:gd name="connsiteX5" fmla="*/ 7852407 w 9150068"/>
              <a:gd name="connsiteY5" fmla="*/ 1155939 h 6858000"/>
              <a:gd name="connsiteX6" fmla="*/ 8156892 w 9150068"/>
              <a:gd name="connsiteY6" fmla="*/ 1151573 h 6858000"/>
              <a:gd name="connsiteX7" fmla="*/ 9146592 w 9150068"/>
              <a:gd name="connsiteY7" fmla="*/ 1233907 h 6858000"/>
              <a:gd name="connsiteX8" fmla="*/ 9145588 w 9150068"/>
              <a:gd name="connsiteY8" fmla="*/ 6858000 h 6858000"/>
              <a:gd name="connsiteX9" fmla="*/ 0 w 9150068"/>
              <a:gd name="connsiteY9" fmla="*/ 6858000 h 6858000"/>
              <a:gd name="connsiteX10" fmla="*/ 0 w 9150068"/>
              <a:gd name="connsiteY10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9810 w 9150068"/>
              <a:gd name="connsiteY3" fmla="*/ 242888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6892 w 9150068"/>
              <a:gd name="connsiteY7" fmla="*/ 1151573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9810 w 9150068"/>
              <a:gd name="connsiteY3" fmla="*/ 242888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6892 w 9150068"/>
              <a:gd name="connsiteY7" fmla="*/ 1151573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9810 w 9150068"/>
              <a:gd name="connsiteY3" fmla="*/ 242888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6892 w 9150068"/>
              <a:gd name="connsiteY7" fmla="*/ 1151573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9810 w 9150068"/>
              <a:gd name="connsiteY3" fmla="*/ 242888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6892 w 9150068"/>
              <a:gd name="connsiteY7" fmla="*/ 1151573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6892 w 9150068"/>
              <a:gd name="connsiteY7" fmla="*/ 1151573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28279 w 9150068"/>
              <a:gd name="connsiteY5" fmla="*/ 33718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852407 w 9150068"/>
              <a:gd name="connsiteY6" fmla="*/ 1155939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816688 w 9150068"/>
              <a:gd name="connsiteY6" fmla="*/ 1172607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816688 w 9150068"/>
              <a:gd name="connsiteY6" fmla="*/ 1172607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816688 w 9150068"/>
              <a:gd name="connsiteY6" fmla="*/ 1172607 h 6858000"/>
              <a:gd name="connsiteX7" fmla="*/ 8151177 w 9150068"/>
              <a:gd name="connsiteY7" fmla="*/ 1154431 h 6858000"/>
              <a:gd name="connsiteX8" fmla="*/ 9146592 w 9150068"/>
              <a:gd name="connsiteY8" fmla="*/ 1233907 h 6858000"/>
              <a:gd name="connsiteX9" fmla="*/ 9145588 w 9150068"/>
              <a:gd name="connsiteY9" fmla="*/ 6858000 h 6858000"/>
              <a:gd name="connsiteX10" fmla="*/ 0 w 9150068"/>
              <a:gd name="connsiteY10" fmla="*/ 6858000 h 6858000"/>
              <a:gd name="connsiteX11" fmla="*/ 0 w 9150068"/>
              <a:gd name="connsiteY11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45412 w 9150068"/>
              <a:gd name="connsiteY6" fmla="*/ 471488 h 6858000"/>
              <a:gd name="connsiteX7" fmla="*/ 7816688 w 9150068"/>
              <a:gd name="connsiteY7" fmla="*/ 1172607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16688 w 9150068"/>
              <a:gd name="connsiteY7" fmla="*/ 1172607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151177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9146592 w 9150068"/>
              <a:gd name="connsiteY9" fmla="*/ 1233907 h 6858000"/>
              <a:gd name="connsiteX10" fmla="*/ 9145588 w 9150068"/>
              <a:gd name="connsiteY10" fmla="*/ 6858000 h 6858000"/>
              <a:gd name="connsiteX11" fmla="*/ 0 w 9150068"/>
              <a:gd name="connsiteY11" fmla="*/ 6858000 h 6858000"/>
              <a:gd name="connsiteX12" fmla="*/ 0 w 9150068"/>
              <a:gd name="connsiteY12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8705056 w 9150068"/>
              <a:gd name="connsiteY9" fmla="*/ 1209675 h 6858000"/>
              <a:gd name="connsiteX10" fmla="*/ 9146592 w 9150068"/>
              <a:gd name="connsiteY10" fmla="*/ 1233907 h 6858000"/>
              <a:gd name="connsiteX11" fmla="*/ 9145588 w 9150068"/>
              <a:gd name="connsiteY11" fmla="*/ 6858000 h 6858000"/>
              <a:gd name="connsiteX12" fmla="*/ 0 w 9150068"/>
              <a:gd name="connsiteY12" fmla="*/ 6858000 h 6858000"/>
              <a:gd name="connsiteX13" fmla="*/ 0 w 9150068"/>
              <a:gd name="connsiteY13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8716962 w 9150068"/>
              <a:gd name="connsiteY9" fmla="*/ 1223963 h 6858000"/>
              <a:gd name="connsiteX10" fmla="*/ 9146592 w 9150068"/>
              <a:gd name="connsiteY10" fmla="*/ 1233907 h 6858000"/>
              <a:gd name="connsiteX11" fmla="*/ 9145588 w 9150068"/>
              <a:gd name="connsiteY11" fmla="*/ 6858000 h 6858000"/>
              <a:gd name="connsiteX12" fmla="*/ 0 w 9150068"/>
              <a:gd name="connsiteY12" fmla="*/ 6858000 h 6858000"/>
              <a:gd name="connsiteX13" fmla="*/ 0 w 9150068"/>
              <a:gd name="connsiteY13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8716962 w 9150068"/>
              <a:gd name="connsiteY9" fmla="*/ 1223963 h 6858000"/>
              <a:gd name="connsiteX10" fmla="*/ 9146592 w 9150068"/>
              <a:gd name="connsiteY10" fmla="*/ 1233907 h 6858000"/>
              <a:gd name="connsiteX11" fmla="*/ 9145588 w 9150068"/>
              <a:gd name="connsiteY11" fmla="*/ 6858000 h 6858000"/>
              <a:gd name="connsiteX12" fmla="*/ 0 w 9150068"/>
              <a:gd name="connsiteY12" fmla="*/ 6858000 h 6858000"/>
              <a:gd name="connsiteX13" fmla="*/ 0 w 9150068"/>
              <a:gd name="connsiteY13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8716962 w 9150068"/>
              <a:gd name="connsiteY9" fmla="*/ 1223963 h 6858000"/>
              <a:gd name="connsiteX10" fmla="*/ 9146592 w 9150068"/>
              <a:gd name="connsiteY10" fmla="*/ 1233907 h 6858000"/>
              <a:gd name="connsiteX11" fmla="*/ 9145588 w 9150068"/>
              <a:gd name="connsiteY11" fmla="*/ 6858000 h 6858000"/>
              <a:gd name="connsiteX12" fmla="*/ 0 w 9150068"/>
              <a:gd name="connsiteY12" fmla="*/ 6858000 h 6858000"/>
              <a:gd name="connsiteX13" fmla="*/ 0 w 9150068"/>
              <a:gd name="connsiteY13" fmla="*/ 0 h 6858000"/>
              <a:gd name="connsiteX0" fmla="*/ 0 w 9150068"/>
              <a:gd name="connsiteY0" fmla="*/ 0 h 6858000"/>
              <a:gd name="connsiteX1" fmla="*/ 9145588 w 9150068"/>
              <a:gd name="connsiteY1" fmla="*/ 0 h 6858000"/>
              <a:gd name="connsiteX2" fmla="*/ 9150068 w 9150068"/>
              <a:gd name="connsiteY2" fmla="*/ 282804 h 6858000"/>
              <a:gd name="connsiteX3" fmla="*/ 8636953 w 9150068"/>
              <a:gd name="connsiteY3" fmla="*/ 240031 h 6858000"/>
              <a:gd name="connsiteX4" fmla="*/ 8000408 w 9150068"/>
              <a:gd name="connsiteY4" fmla="*/ 224798 h 6858000"/>
              <a:gd name="connsiteX5" fmla="*/ 7809229 w 9150068"/>
              <a:gd name="connsiteY5" fmla="*/ 318135 h 6858000"/>
              <a:gd name="connsiteX6" fmla="*/ 7733506 w 9150068"/>
              <a:gd name="connsiteY6" fmla="*/ 457201 h 6858000"/>
              <a:gd name="connsiteX7" fmla="*/ 7802401 w 9150068"/>
              <a:gd name="connsiteY7" fmla="*/ 1167845 h 6858000"/>
              <a:gd name="connsiteX8" fmla="*/ 8013065 w 9150068"/>
              <a:gd name="connsiteY8" fmla="*/ 1154431 h 6858000"/>
              <a:gd name="connsiteX9" fmla="*/ 8716962 w 9150068"/>
              <a:gd name="connsiteY9" fmla="*/ 1223963 h 6858000"/>
              <a:gd name="connsiteX10" fmla="*/ 9146592 w 9150068"/>
              <a:gd name="connsiteY10" fmla="*/ 1233907 h 6858000"/>
              <a:gd name="connsiteX11" fmla="*/ 9145588 w 9150068"/>
              <a:gd name="connsiteY11" fmla="*/ 6858000 h 6858000"/>
              <a:gd name="connsiteX12" fmla="*/ 0 w 9150068"/>
              <a:gd name="connsiteY12" fmla="*/ 6858000 h 6858000"/>
              <a:gd name="connsiteX13" fmla="*/ 0 w 915006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50068" h="6858000">
                <a:moveTo>
                  <a:pt x="0" y="0"/>
                </a:moveTo>
                <a:lnTo>
                  <a:pt x="9145588" y="0"/>
                </a:lnTo>
                <a:cubicBezTo>
                  <a:pt x="9147081" y="94268"/>
                  <a:pt x="9148575" y="188536"/>
                  <a:pt x="9150068" y="282804"/>
                </a:cubicBezTo>
                <a:cubicBezTo>
                  <a:pt x="8974332" y="260420"/>
                  <a:pt x="8680453" y="242226"/>
                  <a:pt x="8636953" y="240031"/>
                </a:cubicBezTo>
                <a:cubicBezTo>
                  <a:pt x="8445343" y="230363"/>
                  <a:pt x="8135663" y="209082"/>
                  <a:pt x="8000408" y="224798"/>
                </a:cubicBezTo>
                <a:cubicBezTo>
                  <a:pt x="7980135" y="235766"/>
                  <a:pt x="7897237" y="249622"/>
                  <a:pt x="7809229" y="318135"/>
                </a:cubicBezTo>
                <a:cubicBezTo>
                  <a:pt x="7771492" y="364013"/>
                  <a:pt x="7796557" y="329076"/>
                  <a:pt x="7733506" y="457201"/>
                </a:cubicBezTo>
                <a:cubicBezTo>
                  <a:pt x="7734749" y="599613"/>
                  <a:pt x="7656193" y="1018302"/>
                  <a:pt x="7802401" y="1167845"/>
                </a:cubicBezTo>
                <a:cubicBezTo>
                  <a:pt x="7966708" y="1151653"/>
                  <a:pt x="7797368" y="1141436"/>
                  <a:pt x="8013065" y="1154431"/>
                </a:cubicBezTo>
                <a:cubicBezTo>
                  <a:pt x="8161126" y="1173309"/>
                  <a:pt x="8528041" y="1210717"/>
                  <a:pt x="8716962" y="1223963"/>
                </a:cubicBezTo>
                <a:cubicBezTo>
                  <a:pt x="8905883" y="1222922"/>
                  <a:pt x="9137464" y="1242639"/>
                  <a:pt x="9146592" y="1233907"/>
                </a:cubicBezTo>
                <a:cubicBezTo>
                  <a:pt x="9149734" y="2215080"/>
                  <a:pt x="9147705" y="5429231"/>
                  <a:pt x="914558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slide with a background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E5DE2-0E2E-4F62-AA5B-3E3BD7C0F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9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Full Screen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3759DB-B2E5-446A-8DF5-567DF09F2A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2" y="0"/>
            <a:ext cx="9148618" cy="6858000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40019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23 w 9144023"/>
              <a:gd name="connsiteY0" fmla="*/ 0 h 6858000"/>
              <a:gd name="connsiteX1" fmla="*/ 0 w 9144023"/>
              <a:gd name="connsiteY1" fmla="*/ 1209675 h 6858000"/>
              <a:gd name="connsiteX2" fmla="*/ 9144023 w 9144023"/>
              <a:gd name="connsiteY2" fmla="*/ 1400198 h 6858000"/>
              <a:gd name="connsiteX3" fmla="*/ 9144023 w 9144023"/>
              <a:gd name="connsiteY3" fmla="*/ 6858000 h 6858000"/>
              <a:gd name="connsiteX4" fmla="*/ 23 w 9144023"/>
              <a:gd name="connsiteY4" fmla="*/ 6858000 h 6858000"/>
              <a:gd name="connsiteX5" fmla="*/ 23 w 9144023"/>
              <a:gd name="connsiteY5" fmla="*/ 0 h 6858000"/>
              <a:gd name="connsiteX0" fmla="*/ 23 w 9144023"/>
              <a:gd name="connsiteY0" fmla="*/ 0 h 6858000"/>
              <a:gd name="connsiteX1" fmla="*/ 0 w 9144023"/>
              <a:gd name="connsiteY1" fmla="*/ 1209675 h 6858000"/>
              <a:gd name="connsiteX2" fmla="*/ 9144023 w 9144023"/>
              <a:gd name="connsiteY2" fmla="*/ 1400198 h 6858000"/>
              <a:gd name="connsiteX3" fmla="*/ 9144023 w 9144023"/>
              <a:gd name="connsiteY3" fmla="*/ 6858000 h 6858000"/>
              <a:gd name="connsiteX4" fmla="*/ 353592 w 9144023"/>
              <a:gd name="connsiteY4" fmla="*/ 6848475 h 6858000"/>
              <a:gd name="connsiteX5" fmla="*/ 23 w 9144023"/>
              <a:gd name="connsiteY5" fmla="*/ 6858000 h 6858000"/>
              <a:gd name="connsiteX6" fmla="*/ 23 w 9144023"/>
              <a:gd name="connsiteY6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0 w 9180956"/>
              <a:gd name="connsiteY4" fmla="*/ 6486525 h 6858000"/>
              <a:gd name="connsiteX5" fmla="*/ 36956 w 9180956"/>
              <a:gd name="connsiteY5" fmla="*/ 6858000 h 6858000"/>
              <a:gd name="connsiteX6" fmla="*/ 36956 w 9180956"/>
              <a:gd name="connsiteY6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6819900 w 9180956"/>
              <a:gd name="connsiteY4" fmla="*/ 6753225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0 w 9180956"/>
              <a:gd name="connsiteY6" fmla="*/ 6486525 h 6858000"/>
              <a:gd name="connsiteX7" fmla="*/ 36956 w 9180956"/>
              <a:gd name="connsiteY7" fmla="*/ 6858000 h 6858000"/>
              <a:gd name="connsiteX8" fmla="*/ 36956 w 9180956"/>
              <a:gd name="connsiteY8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3205506 w 9180956"/>
              <a:gd name="connsiteY6" fmla="*/ 6485641 h 6858000"/>
              <a:gd name="connsiteX7" fmla="*/ 0 w 9180956"/>
              <a:gd name="connsiteY7" fmla="*/ 6486525 h 6858000"/>
              <a:gd name="connsiteX8" fmla="*/ 36956 w 9180956"/>
              <a:gd name="connsiteY8" fmla="*/ 6858000 h 6858000"/>
              <a:gd name="connsiteX9" fmla="*/ 36956 w 9180956"/>
              <a:gd name="connsiteY9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47427 w 9180956"/>
              <a:gd name="connsiteY6" fmla="*/ 6014301 h 6858000"/>
              <a:gd name="connsiteX7" fmla="*/ 0 w 9180956"/>
              <a:gd name="connsiteY7" fmla="*/ 6486525 h 6858000"/>
              <a:gd name="connsiteX8" fmla="*/ 36956 w 9180956"/>
              <a:gd name="connsiteY8" fmla="*/ 6858000 h 6858000"/>
              <a:gd name="connsiteX9" fmla="*/ 36956 w 9180956"/>
              <a:gd name="connsiteY9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19147 w 9180956"/>
              <a:gd name="connsiteY6" fmla="*/ 5910606 h 6858000"/>
              <a:gd name="connsiteX7" fmla="*/ 0 w 9180956"/>
              <a:gd name="connsiteY7" fmla="*/ 6486525 h 6858000"/>
              <a:gd name="connsiteX8" fmla="*/ 36956 w 9180956"/>
              <a:gd name="connsiteY8" fmla="*/ 6858000 h 6858000"/>
              <a:gd name="connsiteX9" fmla="*/ 36956 w 9180956"/>
              <a:gd name="connsiteY9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19147 w 9180956"/>
              <a:gd name="connsiteY6" fmla="*/ 5910606 h 6858000"/>
              <a:gd name="connsiteX7" fmla="*/ 3092385 w 9180956"/>
              <a:gd name="connsiteY7" fmla="*/ 6108569 h 6858000"/>
              <a:gd name="connsiteX8" fmla="*/ 0 w 9180956"/>
              <a:gd name="connsiteY8" fmla="*/ 6486525 h 6858000"/>
              <a:gd name="connsiteX9" fmla="*/ 36956 w 9180956"/>
              <a:gd name="connsiteY9" fmla="*/ 6858000 h 6858000"/>
              <a:gd name="connsiteX10" fmla="*/ 36956 w 9180956"/>
              <a:gd name="connsiteY10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19147 w 9180956"/>
              <a:gd name="connsiteY6" fmla="*/ 5910606 h 6858000"/>
              <a:gd name="connsiteX7" fmla="*/ 2159132 w 9180956"/>
              <a:gd name="connsiteY7" fmla="*/ 5656083 h 6858000"/>
              <a:gd name="connsiteX8" fmla="*/ 0 w 9180956"/>
              <a:gd name="connsiteY8" fmla="*/ 6486525 h 6858000"/>
              <a:gd name="connsiteX9" fmla="*/ 36956 w 9180956"/>
              <a:gd name="connsiteY9" fmla="*/ 6858000 h 6858000"/>
              <a:gd name="connsiteX10" fmla="*/ 36956 w 918095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130852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130852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281681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281681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54683 w 9152676"/>
              <a:gd name="connsiteY6" fmla="*/ 585671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54683 w 9152676"/>
              <a:gd name="connsiteY6" fmla="*/ 585671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54683 w 9152676"/>
              <a:gd name="connsiteY6" fmla="*/ 585671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8514 w 9152676"/>
              <a:gd name="connsiteY6" fmla="*/ 598866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8514 w 9152676"/>
              <a:gd name="connsiteY6" fmla="*/ 598866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542441 w 9152676"/>
              <a:gd name="connsiteY7" fmla="*/ 569765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542441 w 9152676"/>
              <a:gd name="connsiteY7" fmla="*/ 569765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494214 w 9152676"/>
              <a:gd name="connsiteY7" fmla="*/ 5698625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486354 w 9152676"/>
              <a:gd name="connsiteY7" fmla="*/ 5732685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672378 w 9152676"/>
              <a:gd name="connsiteY7" fmla="*/ 574054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672378 w 9152676"/>
              <a:gd name="connsiteY7" fmla="*/ 574054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672378 w 9152676"/>
              <a:gd name="connsiteY7" fmla="*/ 574054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832202 w 9152676"/>
              <a:gd name="connsiteY6" fmla="*/ 5748407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832202 w 9152676"/>
              <a:gd name="connsiteY6" fmla="*/ 5748407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2548 w 9152676"/>
              <a:gd name="connsiteY6" fmla="*/ 6214776 h 6858000"/>
              <a:gd name="connsiteX7" fmla="*/ 4832202 w 9152676"/>
              <a:gd name="connsiteY7" fmla="*/ 5748407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2548 w 9152676"/>
              <a:gd name="connsiteY6" fmla="*/ 6214776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2548 w 9152676"/>
              <a:gd name="connsiteY6" fmla="*/ 6214776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2067 w 9152676"/>
              <a:gd name="connsiteY6" fmla="*/ 6193815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2067 w 9152676"/>
              <a:gd name="connsiteY6" fmla="*/ 6193815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25661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25661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9157271 w 9157271"/>
              <a:gd name="connsiteY2" fmla="*/ 1423173 h 6858000"/>
              <a:gd name="connsiteX3" fmla="*/ 9152676 w 9157271"/>
              <a:gd name="connsiteY3" fmla="*/ 6858000 h 6858000"/>
              <a:gd name="connsiteX4" fmla="*/ 9144295 w 9157271"/>
              <a:gd name="connsiteY4" fmla="*/ 6515100 h 6858000"/>
              <a:gd name="connsiteX5" fmla="*/ 4996599 w 9157271"/>
              <a:gd name="connsiteY5" fmla="*/ 6485641 h 6858000"/>
              <a:gd name="connsiteX6" fmla="*/ 5104688 w 9157271"/>
              <a:gd name="connsiteY6" fmla="*/ 6149274 h 6858000"/>
              <a:gd name="connsiteX7" fmla="*/ 4832202 w 9157271"/>
              <a:gd name="connsiteY7" fmla="*/ 5735306 h 6858000"/>
              <a:gd name="connsiteX8" fmla="*/ 4087413 w 9157271"/>
              <a:gd name="connsiteY8" fmla="*/ 5718614 h 6858000"/>
              <a:gd name="connsiteX9" fmla="*/ 0 w 9157271"/>
              <a:gd name="connsiteY9" fmla="*/ 5628685 h 6858000"/>
              <a:gd name="connsiteX10" fmla="*/ 8676 w 9157271"/>
              <a:gd name="connsiteY10" fmla="*/ 6858000 h 6858000"/>
              <a:gd name="connsiteX11" fmla="*/ 8676 w 9157271"/>
              <a:gd name="connsiteY11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9157271 w 9157271"/>
              <a:gd name="connsiteY2" fmla="*/ 1423173 h 6858000"/>
              <a:gd name="connsiteX3" fmla="*/ 9152676 w 9157271"/>
              <a:gd name="connsiteY3" fmla="*/ 6858000 h 6858000"/>
              <a:gd name="connsiteX4" fmla="*/ 9144295 w 9157271"/>
              <a:gd name="connsiteY4" fmla="*/ 6515100 h 6858000"/>
              <a:gd name="connsiteX5" fmla="*/ 4996599 w 9157271"/>
              <a:gd name="connsiteY5" fmla="*/ 6485641 h 6858000"/>
              <a:gd name="connsiteX6" fmla="*/ 5104688 w 9157271"/>
              <a:gd name="connsiteY6" fmla="*/ 6149274 h 6858000"/>
              <a:gd name="connsiteX7" fmla="*/ 4832202 w 9157271"/>
              <a:gd name="connsiteY7" fmla="*/ 5735306 h 6858000"/>
              <a:gd name="connsiteX8" fmla="*/ 4087413 w 9157271"/>
              <a:gd name="connsiteY8" fmla="*/ 5718614 h 6858000"/>
              <a:gd name="connsiteX9" fmla="*/ 0 w 9157271"/>
              <a:gd name="connsiteY9" fmla="*/ 5628685 h 6858000"/>
              <a:gd name="connsiteX10" fmla="*/ 8676 w 9157271"/>
              <a:gd name="connsiteY10" fmla="*/ 6858000 h 6858000"/>
              <a:gd name="connsiteX11" fmla="*/ 8676 w 9157271"/>
              <a:gd name="connsiteY11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44531 w 9157271"/>
              <a:gd name="connsiteY2" fmla="*/ 1327948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26151 w 9157271"/>
              <a:gd name="connsiteY2" fmla="*/ 1373897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26151 w 9157271"/>
              <a:gd name="connsiteY2" fmla="*/ 1373897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85641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4295 w 9157271"/>
              <a:gd name="connsiteY5" fmla="*/ 6515100 h 6858000"/>
              <a:gd name="connsiteX6" fmla="*/ 4996599 w 9157271"/>
              <a:gd name="connsiteY6" fmla="*/ 6490403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9057 w 9157271"/>
              <a:gd name="connsiteY5" fmla="*/ 6512719 h 6858000"/>
              <a:gd name="connsiteX6" fmla="*/ 4996599 w 9157271"/>
              <a:gd name="connsiteY6" fmla="*/ 6490403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8676 w 9157271"/>
              <a:gd name="connsiteY0" fmla="*/ 0 h 6858000"/>
              <a:gd name="connsiteX1" fmla="*/ 8653 w 9157271"/>
              <a:gd name="connsiteY1" fmla="*/ 1225661 h 6858000"/>
              <a:gd name="connsiteX2" fmla="*/ 5435341 w 9157271"/>
              <a:gd name="connsiteY2" fmla="*/ 1360112 h 6858000"/>
              <a:gd name="connsiteX3" fmla="*/ 9157271 w 9157271"/>
              <a:gd name="connsiteY3" fmla="*/ 1423173 h 6858000"/>
              <a:gd name="connsiteX4" fmla="*/ 9152676 w 9157271"/>
              <a:gd name="connsiteY4" fmla="*/ 6858000 h 6858000"/>
              <a:gd name="connsiteX5" fmla="*/ 9149057 w 9157271"/>
              <a:gd name="connsiteY5" fmla="*/ 6512719 h 6858000"/>
              <a:gd name="connsiteX6" fmla="*/ 4996599 w 9157271"/>
              <a:gd name="connsiteY6" fmla="*/ 6490403 h 6858000"/>
              <a:gd name="connsiteX7" fmla="*/ 5104688 w 9157271"/>
              <a:gd name="connsiteY7" fmla="*/ 6149274 h 6858000"/>
              <a:gd name="connsiteX8" fmla="*/ 4832202 w 9157271"/>
              <a:gd name="connsiteY8" fmla="*/ 5735306 h 6858000"/>
              <a:gd name="connsiteX9" fmla="*/ 4087413 w 9157271"/>
              <a:gd name="connsiteY9" fmla="*/ 5718614 h 6858000"/>
              <a:gd name="connsiteX10" fmla="*/ 0 w 9157271"/>
              <a:gd name="connsiteY10" fmla="*/ 5628685 h 6858000"/>
              <a:gd name="connsiteX11" fmla="*/ 8676 w 9157271"/>
              <a:gd name="connsiteY11" fmla="*/ 6858000 h 6858000"/>
              <a:gd name="connsiteX12" fmla="*/ 8676 w 9157271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0404 w 9148618"/>
              <a:gd name="connsiteY5" fmla="*/ 6512719 h 6858000"/>
              <a:gd name="connsiteX6" fmla="*/ 4987946 w 9148618"/>
              <a:gd name="connsiteY6" fmla="*/ 6490403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0404 w 9148618"/>
              <a:gd name="connsiteY5" fmla="*/ 6512719 h 6858000"/>
              <a:gd name="connsiteX6" fmla="*/ 4992784 w 9148618"/>
              <a:gd name="connsiteY6" fmla="*/ 6480726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0404 w 9148618"/>
              <a:gd name="connsiteY5" fmla="*/ 6512719 h 6858000"/>
              <a:gd name="connsiteX6" fmla="*/ 4992784 w 9148618"/>
              <a:gd name="connsiteY6" fmla="*/ 6487870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0404 w 9148618"/>
              <a:gd name="connsiteY5" fmla="*/ 6512719 h 6858000"/>
              <a:gd name="connsiteX6" fmla="*/ 4992784 w 9148618"/>
              <a:gd name="connsiteY6" fmla="*/ 6487870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0404 w 9148618"/>
              <a:gd name="connsiteY5" fmla="*/ 6512719 h 6858000"/>
              <a:gd name="connsiteX6" fmla="*/ 4992784 w 9148618"/>
              <a:gd name="connsiteY6" fmla="*/ 6487870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0404 w 9148618"/>
              <a:gd name="connsiteY5" fmla="*/ 6512719 h 6858000"/>
              <a:gd name="connsiteX6" fmla="*/ 4992784 w 9148618"/>
              <a:gd name="connsiteY6" fmla="*/ 6487870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  <a:gd name="connsiteX0" fmla="*/ 23 w 9148618"/>
              <a:gd name="connsiteY0" fmla="*/ 0 h 6858000"/>
              <a:gd name="connsiteX1" fmla="*/ 0 w 9148618"/>
              <a:gd name="connsiteY1" fmla="*/ 1225661 h 6858000"/>
              <a:gd name="connsiteX2" fmla="*/ 5426688 w 9148618"/>
              <a:gd name="connsiteY2" fmla="*/ 1360112 h 6858000"/>
              <a:gd name="connsiteX3" fmla="*/ 9148618 w 9148618"/>
              <a:gd name="connsiteY3" fmla="*/ 1423173 h 6858000"/>
              <a:gd name="connsiteX4" fmla="*/ 9144023 w 9148618"/>
              <a:gd name="connsiteY4" fmla="*/ 6858000 h 6858000"/>
              <a:gd name="connsiteX5" fmla="*/ 9145166 w 9148618"/>
              <a:gd name="connsiteY5" fmla="*/ 6512719 h 6858000"/>
              <a:gd name="connsiteX6" fmla="*/ 4992784 w 9148618"/>
              <a:gd name="connsiteY6" fmla="*/ 6487870 h 6858000"/>
              <a:gd name="connsiteX7" fmla="*/ 5096035 w 9148618"/>
              <a:gd name="connsiteY7" fmla="*/ 6149274 h 6858000"/>
              <a:gd name="connsiteX8" fmla="*/ 4823549 w 9148618"/>
              <a:gd name="connsiteY8" fmla="*/ 5735306 h 6858000"/>
              <a:gd name="connsiteX9" fmla="*/ 4078760 w 9148618"/>
              <a:gd name="connsiteY9" fmla="*/ 5718614 h 6858000"/>
              <a:gd name="connsiteX10" fmla="*/ 1023 w 9148618"/>
              <a:gd name="connsiteY10" fmla="*/ 5628685 h 6858000"/>
              <a:gd name="connsiteX11" fmla="*/ 23 w 9148618"/>
              <a:gd name="connsiteY11" fmla="*/ 6858000 h 6858000"/>
              <a:gd name="connsiteX12" fmla="*/ 23 w 914861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18" h="6858000">
                <a:moveTo>
                  <a:pt x="23" y="0"/>
                </a:moveTo>
                <a:cubicBezTo>
                  <a:pt x="15" y="403225"/>
                  <a:pt x="8" y="822436"/>
                  <a:pt x="0" y="1225661"/>
                </a:cubicBezTo>
                <a:cubicBezTo>
                  <a:pt x="1808896" y="1151009"/>
                  <a:pt x="2694202" y="1361245"/>
                  <a:pt x="5426688" y="1360112"/>
                </a:cubicBezTo>
                <a:cubicBezTo>
                  <a:pt x="6951458" y="1393031"/>
                  <a:pt x="8548974" y="1452658"/>
                  <a:pt x="9148618" y="1423173"/>
                </a:cubicBezTo>
                <a:cubicBezTo>
                  <a:pt x="9147086" y="3234782"/>
                  <a:pt x="9145555" y="5046391"/>
                  <a:pt x="9144023" y="6858000"/>
                </a:cubicBezTo>
                <a:cubicBezTo>
                  <a:pt x="9142817" y="6742906"/>
                  <a:pt x="9146372" y="6627813"/>
                  <a:pt x="9145166" y="6512719"/>
                </a:cubicBezTo>
                <a:lnTo>
                  <a:pt x="4992784" y="6487870"/>
                </a:lnTo>
                <a:cubicBezTo>
                  <a:pt x="5060876" y="6456872"/>
                  <a:pt x="5069130" y="6306685"/>
                  <a:pt x="5096035" y="6149274"/>
                </a:cubicBezTo>
                <a:cubicBezTo>
                  <a:pt x="5100077" y="6128584"/>
                  <a:pt x="5190910" y="5823240"/>
                  <a:pt x="4823549" y="5735306"/>
                </a:cubicBezTo>
                <a:lnTo>
                  <a:pt x="4078760" y="5718614"/>
                </a:lnTo>
                <a:cubicBezTo>
                  <a:pt x="3275006" y="5700844"/>
                  <a:pt x="2013738" y="5586348"/>
                  <a:pt x="1023" y="5628685"/>
                </a:cubicBezTo>
                <a:cubicBezTo>
                  <a:pt x="690" y="6038457"/>
                  <a:pt x="356" y="6448228"/>
                  <a:pt x="23" y="6858000"/>
                </a:cubicBezTo>
                <a:lnTo>
                  <a:pt x="23" y="0"/>
                </a:lnTo>
                <a:close/>
              </a:path>
            </a:pathLst>
          </a:custGeo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slide with a background image</a:t>
            </a: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C355B2-48A1-419E-AFD0-B859819B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C74067B4-65C9-47B1-B81C-6B9307FF94A7}"/>
              </a:ext>
            </a:extLst>
          </p:cNvPr>
          <p:cNvSpPr/>
          <p:nvPr/>
        </p:nvSpPr>
        <p:spPr>
          <a:xfrm>
            <a:off x="7751511" y="217613"/>
            <a:ext cx="1392555" cy="1016000"/>
          </a:xfrm>
          <a:custGeom>
            <a:avLst/>
            <a:gdLst/>
            <a:ahLst/>
            <a:cxnLst/>
            <a:rect l="l" t="t" r="r" b="b"/>
            <a:pathLst>
              <a:path w="1392554" h="1016000">
                <a:moveTo>
                  <a:pt x="1392489" y="930058"/>
                </a:moveTo>
                <a:lnTo>
                  <a:pt x="210379" y="930058"/>
                </a:lnTo>
                <a:lnTo>
                  <a:pt x="250197" y="930282"/>
                </a:lnTo>
                <a:lnTo>
                  <a:pt x="292398" y="932110"/>
                </a:lnTo>
                <a:lnTo>
                  <a:pt x="336861" y="935312"/>
                </a:lnTo>
                <a:lnTo>
                  <a:pt x="383469" y="939658"/>
                </a:lnTo>
                <a:lnTo>
                  <a:pt x="432102" y="944917"/>
                </a:lnTo>
                <a:lnTo>
                  <a:pt x="701471" y="976860"/>
                </a:lnTo>
                <a:lnTo>
                  <a:pt x="759752" y="982766"/>
                </a:lnTo>
                <a:lnTo>
                  <a:pt x="819223" y="987973"/>
                </a:lnTo>
                <a:lnTo>
                  <a:pt x="879766" y="992253"/>
                </a:lnTo>
                <a:lnTo>
                  <a:pt x="941262" y="995374"/>
                </a:lnTo>
                <a:lnTo>
                  <a:pt x="1091124" y="999034"/>
                </a:lnTo>
                <a:lnTo>
                  <a:pt x="1169551" y="1001812"/>
                </a:lnTo>
                <a:lnTo>
                  <a:pt x="1239694" y="1005202"/>
                </a:lnTo>
                <a:lnTo>
                  <a:pt x="1302375" y="1008966"/>
                </a:lnTo>
                <a:lnTo>
                  <a:pt x="1392489" y="1015438"/>
                </a:lnTo>
                <a:lnTo>
                  <a:pt x="1392489" y="930058"/>
                </a:lnTo>
                <a:close/>
              </a:path>
              <a:path w="1392554" h="1016000">
                <a:moveTo>
                  <a:pt x="428525" y="0"/>
                </a:moveTo>
                <a:lnTo>
                  <a:pt x="383720" y="310"/>
                </a:lnTo>
                <a:lnTo>
                  <a:pt x="339071" y="1233"/>
                </a:lnTo>
                <a:lnTo>
                  <a:pt x="294400" y="2811"/>
                </a:lnTo>
                <a:lnTo>
                  <a:pt x="249529" y="5083"/>
                </a:lnTo>
                <a:lnTo>
                  <a:pt x="179485" y="32322"/>
                </a:lnTo>
                <a:lnTo>
                  <a:pt x="145670" y="55486"/>
                </a:lnTo>
                <a:lnTo>
                  <a:pt x="111785" y="78172"/>
                </a:lnTo>
                <a:lnTo>
                  <a:pt x="75591" y="115803"/>
                </a:lnTo>
                <a:lnTo>
                  <a:pt x="46446" y="173492"/>
                </a:lnTo>
                <a:lnTo>
                  <a:pt x="34519" y="209858"/>
                </a:lnTo>
                <a:lnTo>
                  <a:pt x="24354" y="251237"/>
                </a:lnTo>
                <a:lnTo>
                  <a:pt x="15954" y="297631"/>
                </a:lnTo>
                <a:lnTo>
                  <a:pt x="9318" y="349038"/>
                </a:lnTo>
                <a:lnTo>
                  <a:pt x="4447" y="405458"/>
                </a:lnTo>
                <a:lnTo>
                  <a:pt x="1340" y="466891"/>
                </a:lnTo>
                <a:lnTo>
                  <a:pt x="0" y="533338"/>
                </a:lnTo>
                <a:lnTo>
                  <a:pt x="424" y="604797"/>
                </a:lnTo>
                <a:lnTo>
                  <a:pt x="2616" y="681269"/>
                </a:lnTo>
                <a:lnTo>
                  <a:pt x="6031" y="726783"/>
                </a:lnTo>
                <a:lnTo>
                  <a:pt x="13584" y="772317"/>
                </a:lnTo>
                <a:lnTo>
                  <a:pt x="25263" y="817892"/>
                </a:lnTo>
                <a:lnTo>
                  <a:pt x="41059" y="863527"/>
                </a:lnTo>
                <a:lnTo>
                  <a:pt x="58417" y="902056"/>
                </a:lnTo>
                <a:lnTo>
                  <a:pt x="90911" y="939762"/>
                </a:lnTo>
                <a:lnTo>
                  <a:pt x="106413" y="941315"/>
                </a:lnTo>
                <a:lnTo>
                  <a:pt x="138368" y="935344"/>
                </a:lnTo>
                <a:lnTo>
                  <a:pt x="173063" y="931669"/>
                </a:lnTo>
                <a:lnTo>
                  <a:pt x="210379" y="930058"/>
                </a:lnTo>
                <a:lnTo>
                  <a:pt x="1392489" y="930058"/>
                </a:lnTo>
                <a:lnTo>
                  <a:pt x="1392489" y="62640"/>
                </a:lnTo>
                <a:lnTo>
                  <a:pt x="1345037" y="56212"/>
                </a:lnTo>
                <a:lnTo>
                  <a:pt x="1287704" y="49501"/>
                </a:lnTo>
                <a:lnTo>
                  <a:pt x="1219284" y="42687"/>
                </a:lnTo>
                <a:lnTo>
                  <a:pt x="1138177" y="35896"/>
                </a:lnTo>
                <a:lnTo>
                  <a:pt x="710533" y="8731"/>
                </a:lnTo>
                <a:lnTo>
                  <a:pt x="612838" y="4075"/>
                </a:lnTo>
                <a:lnTo>
                  <a:pt x="519308" y="1056"/>
                </a:lnTo>
                <a:lnTo>
                  <a:pt x="473662" y="262"/>
                </a:lnTo>
                <a:lnTo>
                  <a:pt x="428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AC2A95B-43B0-43F1-A26D-986084F47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  <p:sp>
        <p:nvSpPr>
          <p:cNvPr id="10" name="object 41">
            <a:extLst>
              <a:ext uri="{FF2B5EF4-FFF2-40B4-BE49-F238E27FC236}">
                <a16:creationId xmlns:a16="http://schemas.microsoft.com/office/drawing/2014/main" id="{47D2B23B-8CFC-44D8-8546-B02DEE4F1BA2}"/>
              </a:ext>
            </a:extLst>
          </p:cNvPr>
          <p:cNvSpPr/>
          <p:nvPr/>
        </p:nvSpPr>
        <p:spPr>
          <a:xfrm>
            <a:off x="0" y="5616002"/>
            <a:ext cx="5114925" cy="974725"/>
          </a:xfrm>
          <a:custGeom>
            <a:avLst/>
            <a:gdLst/>
            <a:ahLst/>
            <a:cxnLst/>
            <a:rect l="l" t="t" r="r" b="b"/>
            <a:pathLst>
              <a:path w="5114925" h="974725">
                <a:moveTo>
                  <a:pt x="1017445" y="0"/>
                </a:moveTo>
                <a:lnTo>
                  <a:pt x="916074" y="191"/>
                </a:lnTo>
                <a:lnTo>
                  <a:pt x="0" y="12050"/>
                </a:lnTo>
                <a:lnTo>
                  <a:pt x="0" y="892053"/>
                </a:lnTo>
                <a:lnTo>
                  <a:pt x="1100931" y="924981"/>
                </a:lnTo>
                <a:lnTo>
                  <a:pt x="4334652" y="974444"/>
                </a:lnTo>
                <a:lnTo>
                  <a:pt x="4535764" y="972711"/>
                </a:lnTo>
                <a:lnTo>
                  <a:pt x="4704042" y="968232"/>
                </a:lnTo>
                <a:lnTo>
                  <a:pt x="4773265" y="965559"/>
                </a:lnTo>
                <a:lnTo>
                  <a:pt x="4827843" y="959487"/>
                </a:lnTo>
                <a:lnTo>
                  <a:pt x="4877099" y="948222"/>
                </a:lnTo>
                <a:lnTo>
                  <a:pt x="4921043" y="931760"/>
                </a:lnTo>
                <a:lnTo>
                  <a:pt x="4959682" y="910095"/>
                </a:lnTo>
                <a:lnTo>
                  <a:pt x="4993026" y="883224"/>
                </a:lnTo>
                <a:lnTo>
                  <a:pt x="5021082" y="851141"/>
                </a:lnTo>
                <a:lnTo>
                  <a:pt x="5043859" y="813843"/>
                </a:lnTo>
                <a:lnTo>
                  <a:pt x="5061365" y="771325"/>
                </a:lnTo>
                <a:lnTo>
                  <a:pt x="5085777" y="612701"/>
                </a:lnTo>
                <a:lnTo>
                  <a:pt x="5102119" y="506930"/>
                </a:lnTo>
                <a:lnTo>
                  <a:pt x="5110323" y="454028"/>
                </a:lnTo>
                <a:lnTo>
                  <a:pt x="5114765" y="409247"/>
                </a:lnTo>
                <a:lnTo>
                  <a:pt x="5109460" y="364652"/>
                </a:lnTo>
                <a:lnTo>
                  <a:pt x="5094394" y="320242"/>
                </a:lnTo>
                <a:lnTo>
                  <a:pt x="5069557" y="276019"/>
                </a:lnTo>
                <a:lnTo>
                  <a:pt x="5034936" y="231982"/>
                </a:lnTo>
                <a:lnTo>
                  <a:pt x="5000015" y="198529"/>
                </a:lnTo>
                <a:lnTo>
                  <a:pt x="4961553" y="171025"/>
                </a:lnTo>
                <a:lnTo>
                  <a:pt x="4919522" y="149479"/>
                </a:lnTo>
                <a:lnTo>
                  <a:pt x="4873894" y="133900"/>
                </a:lnTo>
                <a:lnTo>
                  <a:pt x="4824643" y="124297"/>
                </a:lnTo>
                <a:lnTo>
                  <a:pt x="4771965" y="120694"/>
                </a:lnTo>
                <a:lnTo>
                  <a:pt x="4690721" y="120694"/>
                </a:lnTo>
                <a:lnTo>
                  <a:pt x="4417284" y="117609"/>
                </a:lnTo>
                <a:lnTo>
                  <a:pt x="1992291" y="15310"/>
                </a:lnTo>
                <a:lnTo>
                  <a:pt x="1435637" y="2564"/>
                </a:lnTo>
                <a:lnTo>
                  <a:pt x="1017445" y="0"/>
                </a:lnTo>
                <a:close/>
              </a:path>
              <a:path w="5114925" h="974725">
                <a:moveTo>
                  <a:pt x="4771741" y="120679"/>
                </a:moveTo>
                <a:lnTo>
                  <a:pt x="4690721" y="120694"/>
                </a:lnTo>
                <a:lnTo>
                  <a:pt x="4771965" y="120694"/>
                </a:lnTo>
                <a:lnTo>
                  <a:pt x="4771741" y="120679"/>
                </a:lnTo>
                <a:close/>
              </a:path>
            </a:pathLst>
          </a:custGeom>
          <a:solidFill>
            <a:srgbClr val="70DB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EF88A-B7CA-40A4-95B5-9F7A296FC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73" y="5788711"/>
            <a:ext cx="4391025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263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9">
            <a:extLst>
              <a:ext uri="{FF2B5EF4-FFF2-40B4-BE49-F238E27FC236}">
                <a16:creationId xmlns:a16="http://schemas.microsoft.com/office/drawing/2014/main" id="{DEB1E5DC-1B51-4B40-9954-9C48D97D3BA4}"/>
              </a:ext>
            </a:extLst>
          </p:cNvPr>
          <p:cNvSpPr/>
          <p:nvPr/>
        </p:nvSpPr>
        <p:spPr>
          <a:xfrm>
            <a:off x="7708382" y="217613"/>
            <a:ext cx="1435615" cy="1025114"/>
          </a:xfrm>
          <a:custGeom>
            <a:avLst/>
            <a:gdLst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45670 w 1392489"/>
              <a:gd name="connsiteY6" fmla="*/ 55486 h 1015438"/>
              <a:gd name="connsiteX7" fmla="*/ 111785 w 1392489"/>
              <a:gd name="connsiteY7" fmla="*/ 78172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11785 w 1392489"/>
              <a:gd name="connsiteY7" fmla="*/ 78172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63496 w 1392489"/>
              <a:gd name="connsiteY8" fmla="*/ 103708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63496 w 1392489"/>
              <a:gd name="connsiteY8" fmla="*/ 103708 h 1015438"/>
              <a:gd name="connsiteX9" fmla="*/ 19837 w 1392489"/>
              <a:gd name="connsiteY9" fmla="*/ 151720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56239 w 1392489"/>
              <a:gd name="connsiteY8" fmla="*/ 98870 h 1015438"/>
              <a:gd name="connsiteX9" fmla="*/ 19837 w 1392489"/>
              <a:gd name="connsiteY9" fmla="*/ 151720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6674 w 1396674"/>
              <a:gd name="connsiteY0" fmla="*/ 930058 h 1015438"/>
              <a:gd name="connsiteX1" fmla="*/ 214564 w 1396674"/>
              <a:gd name="connsiteY1" fmla="*/ 930058 h 1015438"/>
              <a:gd name="connsiteX2" fmla="*/ 254382 w 1396674"/>
              <a:gd name="connsiteY2" fmla="*/ 930282 h 1015438"/>
              <a:gd name="connsiteX3" fmla="*/ 296583 w 1396674"/>
              <a:gd name="connsiteY3" fmla="*/ 932110 h 1015438"/>
              <a:gd name="connsiteX4" fmla="*/ 341046 w 1396674"/>
              <a:gd name="connsiteY4" fmla="*/ 935312 h 1015438"/>
              <a:gd name="connsiteX5" fmla="*/ 387654 w 1396674"/>
              <a:gd name="connsiteY5" fmla="*/ 939658 h 1015438"/>
              <a:gd name="connsiteX6" fmla="*/ 436287 w 1396674"/>
              <a:gd name="connsiteY6" fmla="*/ 944917 h 1015438"/>
              <a:gd name="connsiteX7" fmla="*/ 705656 w 1396674"/>
              <a:gd name="connsiteY7" fmla="*/ 976860 h 1015438"/>
              <a:gd name="connsiteX8" fmla="*/ 763937 w 1396674"/>
              <a:gd name="connsiteY8" fmla="*/ 982766 h 1015438"/>
              <a:gd name="connsiteX9" fmla="*/ 823408 w 1396674"/>
              <a:gd name="connsiteY9" fmla="*/ 987973 h 1015438"/>
              <a:gd name="connsiteX10" fmla="*/ 883951 w 1396674"/>
              <a:gd name="connsiteY10" fmla="*/ 992253 h 1015438"/>
              <a:gd name="connsiteX11" fmla="*/ 945447 w 1396674"/>
              <a:gd name="connsiteY11" fmla="*/ 995374 h 1015438"/>
              <a:gd name="connsiteX12" fmla="*/ 1095309 w 1396674"/>
              <a:gd name="connsiteY12" fmla="*/ 999034 h 1015438"/>
              <a:gd name="connsiteX13" fmla="*/ 1173736 w 1396674"/>
              <a:gd name="connsiteY13" fmla="*/ 1001812 h 1015438"/>
              <a:gd name="connsiteX14" fmla="*/ 1243879 w 1396674"/>
              <a:gd name="connsiteY14" fmla="*/ 1005202 h 1015438"/>
              <a:gd name="connsiteX15" fmla="*/ 1306560 w 1396674"/>
              <a:gd name="connsiteY15" fmla="*/ 1008966 h 1015438"/>
              <a:gd name="connsiteX16" fmla="*/ 1396674 w 1396674"/>
              <a:gd name="connsiteY16" fmla="*/ 1015438 h 1015438"/>
              <a:gd name="connsiteX17" fmla="*/ 1396674 w 1396674"/>
              <a:gd name="connsiteY17" fmla="*/ 930058 h 1015438"/>
              <a:gd name="connsiteX0" fmla="*/ 432710 w 1396674"/>
              <a:gd name="connsiteY0" fmla="*/ 0 h 1015438"/>
              <a:gd name="connsiteX1" fmla="*/ 387905 w 1396674"/>
              <a:gd name="connsiteY1" fmla="*/ 310 h 1015438"/>
              <a:gd name="connsiteX2" fmla="*/ 343256 w 1396674"/>
              <a:gd name="connsiteY2" fmla="*/ 1233 h 1015438"/>
              <a:gd name="connsiteX3" fmla="*/ 298585 w 1396674"/>
              <a:gd name="connsiteY3" fmla="*/ 2811 h 1015438"/>
              <a:gd name="connsiteX4" fmla="*/ 253714 w 1396674"/>
              <a:gd name="connsiteY4" fmla="*/ 5083 h 1015438"/>
              <a:gd name="connsiteX5" fmla="*/ 183670 w 1396674"/>
              <a:gd name="connsiteY5" fmla="*/ 27484 h 1015438"/>
              <a:gd name="connsiteX6" fmla="*/ 135340 w 1396674"/>
              <a:gd name="connsiteY6" fmla="*/ 50648 h 1015438"/>
              <a:gd name="connsiteX7" fmla="*/ 108713 w 1396674"/>
              <a:gd name="connsiteY7" fmla="*/ 68496 h 1015438"/>
              <a:gd name="connsiteX8" fmla="*/ 60424 w 1396674"/>
              <a:gd name="connsiteY8" fmla="*/ 98870 h 1015438"/>
              <a:gd name="connsiteX9" fmla="*/ 24022 w 1396674"/>
              <a:gd name="connsiteY9" fmla="*/ 151720 h 1015438"/>
              <a:gd name="connsiteX10" fmla="*/ 0 w 1396674"/>
              <a:gd name="connsiteY10" fmla="*/ 209858 h 1015438"/>
              <a:gd name="connsiteX11" fmla="*/ 28539 w 1396674"/>
              <a:gd name="connsiteY11" fmla="*/ 251237 h 1015438"/>
              <a:gd name="connsiteX12" fmla="*/ 20139 w 1396674"/>
              <a:gd name="connsiteY12" fmla="*/ 297631 h 1015438"/>
              <a:gd name="connsiteX13" fmla="*/ 13503 w 1396674"/>
              <a:gd name="connsiteY13" fmla="*/ 349038 h 1015438"/>
              <a:gd name="connsiteX14" fmla="*/ 8632 w 1396674"/>
              <a:gd name="connsiteY14" fmla="*/ 405458 h 1015438"/>
              <a:gd name="connsiteX15" fmla="*/ 5525 w 1396674"/>
              <a:gd name="connsiteY15" fmla="*/ 466891 h 1015438"/>
              <a:gd name="connsiteX16" fmla="*/ 4185 w 1396674"/>
              <a:gd name="connsiteY16" fmla="*/ 533338 h 1015438"/>
              <a:gd name="connsiteX17" fmla="*/ 4609 w 1396674"/>
              <a:gd name="connsiteY17" fmla="*/ 604797 h 1015438"/>
              <a:gd name="connsiteX18" fmla="*/ 6801 w 1396674"/>
              <a:gd name="connsiteY18" fmla="*/ 681269 h 1015438"/>
              <a:gd name="connsiteX19" fmla="*/ 10216 w 1396674"/>
              <a:gd name="connsiteY19" fmla="*/ 726783 h 1015438"/>
              <a:gd name="connsiteX20" fmla="*/ 17769 w 1396674"/>
              <a:gd name="connsiteY20" fmla="*/ 772317 h 1015438"/>
              <a:gd name="connsiteX21" fmla="*/ 29448 w 1396674"/>
              <a:gd name="connsiteY21" fmla="*/ 817892 h 1015438"/>
              <a:gd name="connsiteX22" fmla="*/ 45244 w 1396674"/>
              <a:gd name="connsiteY22" fmla="*/ 863527 h 1015438"/>
              <a:gd name="connsiteX23" fmla="*/ 62602 w 1396674"/>
              <a:gd name="connsiteY23" fmla="*/ 902056 h 1015438"/>
              <a:gd name="connsiteX24" fmla="*/ 95096 w 1396674"/>
              <a:gd name="connsiteY24" fmla="*/ 939762 h 1015438"/>
              <a:gd name="connsiteX25" fmla="*/ 110598 w 1396674"/>
              <a:gd name="connsiteY25" fmla="*/ 941315 h 1015438"/>
              <a:gd name="connsiteX26" fmla="*/ 142553 w 1396674"/>
              <a:gd name="connsiteY26" fmla="*/ 935344 h 1015438"/>
              <a:gd name="connsiteX27" fmla="*/ 177248 w 1396674"/>
              <a:gd name="connsiteY27" fmla="*/ 931669 h 1015438"/>
              <a:gd name="connsiteX28" fmla="*/ 214564 w 1396674"/>
              <a:gd name="connsiteY28" fmla="*/ 930058 h 1015438"/>
              <a:gd name="connsiteX29" fmla="*/ 1396674 w 1396674"/>
              <a:gd name="connsiteY29" fmla="*/ 930058 h 1015438"/>
              <a:gd name="connsiteX30" fmla="*/ 1396674 w 1396674"/>
              <a:gd name="connsiteY30" fmla="*/ 62640 h 1015438"/>
              <a:gd name="connsiteX31" fmla="*/ 1349222 w 1396674"/>
              <a:gd name="connsiteY31" fmla="*/ 56212 h 1015438"/>
              <a:gd name="connsiteX32" fmla="*/ 1291889 w 1396674"/>
              <a:gd name="connsiteY32" fmla="*/ 49501 h 1015438"/>
              <a:gd name="connsiteX33" fmla="*/ 1223469 w 1396674"/>
              <a:gd name="connsiteY33" fmla="*/ 42687 h 1015438"/>
              <a:gd name="connsiteX34" fmla="*/ 1142362 w 1396674"/>
              <a:gd name="connsiteY34" fmla="*/ 35896 h 1015438"/>
              <a:gd name="connsiteX35" fmla="*/ 714718 w 1396674"/>
              <a:gd name="connsiteY35" fmla="*/ 8731 h 1015438"/>
              <a:gd name="connsiteX36" fmla="*/ 617023 w 1396674"/>
              <a:gd name="connsiteY36" fmla="*/ 4075 h 1015438"/>
              <a:gd name="connsiteX37" fmla="*/ 523493 w 1396674"/>
              <a:gd name="connsiteY37" fmla="*/ 1056 h 1015438"/>
              <a:gd name="connsiteX38" fmla="*/ 477847 w 1396674"/>
              <a:gd name="connsiteY38" fmla="*/ 262 h 1015438"/>
              <a:gd name="connsiteX39" fmla="*/ 432710 w 1396674"/>
              <a:gd name="connsiteY39" fmla="*/ 0 h 1015438"/>
              <a:gd name="connsiteX0" fmla="*/ 1411678 w 1411678"/>
              <a:gd name="connsiteY0" fmla="*/ 930058 h 1015438"/>
              <a:gd name="connsiteX1" fmla="*/ 229568 w 1411678"/>
              <a:gd name="connsiteY1" fmla="*/ 930058 h 1015438"/>
              <a:gd name="connsiteX2" fmla="*/ 269386 w 1411678"/>
              <a:gd name="connsiteY2" fmla="*/ 930282 h 1015438"/>
              <a:gd name="connsiteX3" fmla="*/ 311587 w 1411678"/>
              <a:gd name="connsiteY3" fmla="*/ 932110 h 1015438"/>
              <a:gd name="connsiteX4" fmla="*/ 356050 w 1411678"/>
              <a:gd name="connsiteY4" fmla="*/ 935312 h 1015438"/>
              <a:gd name="connsiteX5" fmla="*/ 402658 w 1411678"/>
              <a:gd name="connsiteY5" fmla="*/ 939658 h 1015438"/>
              <a:gd name="connsiteX6" fmla="*/ 451291 w 1411678"/>
              <a:gd name="connsiteY6" fmla="*/ 944917 h 1015438"/>
              <a:gd name="connsiteX7" fmla="*/ 720660 w 1411678"/>
              <a:gd name="connsiteY7" fmla="*/ 976860 h 1015438"/>
              <a:gd name="connsiteX8" fmla="*/ 778941 w 1411678"/>
              <a:gd name="connsiteY8" fmla="*/ 982766 h 1015438"/>
              <a:gd name="connsiteX9" fmla="*/ 838412 w 1411678"/>
              <a:gd name="connsiteY9" fmla="*/ 987973 h 1015438"/>
              <a:gd name="connsiteX10" fmla="*/ 898955 w 1411678"/>
              <a:gd name="connsiteY10" fmla="*/ 992253 h 1015438"/>
              <a:gd name="connsiteX11" fmla="*/ 960451 w 1411678"/>
              <a:gd name="connsiteY11" fmla="*/ 995374 h 1015438"/>
              <a:gd name="connsiteX12" fmla="*/ 1110313 w 1411678"/>
              <a:gd name="connsiteY12" fmla="*/ 999034 h 1015438"/>
              <a:gd name="connsiteX13" fmla="*/ 1188740 w 1411678"/>
              <a:gd name="connsiteY13" fmla="*/ 1001812 h 1015438"/>
              <a:gd name="connsiteX14" fmla="*/ 1258883 w 1411678"/>
              <a:gd name="connsiteY14" fmla="*/ 1005202 h 1015438"/>
              <a:gd name="connsiteX15" fmla="*/ 1321564 w 1411678"/>
              <a:gd name="connsiteY15" fmla="*/ 1008966 h 1015438"/>
              <a:gd name="connsiteX16" fmla="*/ 1411678 w 1411678"/>
              <a:gd name="connsiteY16" fmla="*/ 1015438 h 1015438"/>
              <a:gd name="connsiteX17" fmla="*/ 1411678 w 1411678"/>
              <a:gd name="connsiteY17" fmla="*/ 930058 h 1015438"/>
              <a:gd name="connsiteX0" fmla="*/ 447714 w 1411678"/>
              <a:gd name="connsiteY0" fmla="*/ 0 h 1015438"/>
              <a:gd name="connsiteX1" fmla="*/ 402909 w 1411678"/>
              <a:gd name="connsiteY1" fmla="*/ 310 h 1015438"/>
              <a:gd name="connsiteX2" fmla="*/ 358260 w 1411678"/>
              <a:gd name="connsiteY2" fmla="*/ 1233 h 1015438"/>
              <a:gd name="connsiteX3" fmla="*/ 313589 w 1411678"/>
              <a:gd name="connsiteY3" fmla="*/ 2811 h 1015438"/>
              <a:gd name="connsiteX4" fmla="*/ 268718 w 1411678"/>
              <a:gd name="connsiteY4" fmla="*/ 5083 h 1015438"/>
              <a:gd name="connsiteX5" fmla="*/ 198674 w 1411678"/>
              <a:gd name="connsiteY5" fmla="*/ 27484 h 1015438"/>
              <a:gd name="connsiteX6" fmla="*/ 150344 w 1411678"/>
              <a:gd name="connsiteY6" fmla="*/ 50648 h 1015438"/>
              <a:gd name="connsiteX7" fmla="*/ 123717 w 1411678"/>
              <a:gd name="connsiteY7" fmla="*/ 68496 h 1015438"/>
              <a:gd name="connsiteX8" fmla="*/ 75428 w 1411678"/>
              <a:gd name="connsiteY8" fmla="*/ 98870 h 1015438"/>
              <a:gd name="connsiteX9" fmla="*/ 39026 w 1411678"/>
              <a:gd name="connsiteY9" fmla="*/ 151720 h 1015438"/>
              <a:gd name="connsiteX10" fmla="*/ 15004 w 1411678"/>
              <a:gd name="connsiteY10" fmla="*/ 209858 h 1015438"/>
              <a:gd name="connsiteX11" fmla="*/ 0 w 1411678"/>
              <a:gd name="connsiteY11" fmla="*/ 253656 h 1015438"/>
              <a:gd name="connsiteX12" fmla="*/ 35143 w 1411678"/>
              <a:gd name="connsiteY12" fmla="*/ 297631 h 1015438"/>
              <a:gd name="connsiteX13" fmla="*/ 28507 w 1411678"/>
              <a:gd name="connsiteY13" fmla="*/ 349038 h 1015438"/>
              <a:gd name="connsiteX14" fmla="*/ 23636 w 1411678"/>
              <a:gd name="connsiteY14" fmla="*/ 405458 h 1015438"/>
              <a:gd name="connsiteX15" fmla="*/ 20529 w 1411678"/>
              <a:gd name="connsiteY15" fmla="*/ 466891 h 1015438"/>
              <a:gd name="connsiteX16" fmla="*/ 19189 w 1411678"/>
              <a:gd name="connsiteY16" fmla="*/ 533338 h 1015438"/>
              <a:gd name="connsiteX17" fmla="*/ 19613 w 1411678"/>
              <a:gd name="connsiteY17" fmla="*/ 604797 h 1015438"/>
              <a:gd name="connsiteX18" fmla="*/ 21805 w 1411678"/>
              <a:gd name="connsiteY18" fmla="*/ 681269 h 1015438"/>
              <a:gd name="connsiteX19" fmla="*/ 25220 w 1411678"/>
              <a:gd name="connsiteY19" fmla="*/ 726783 h 1015438"/>
              <a:gd name="connsiteX20" fmla="*/ 32773 w 1411678"/>
              <a:gd name="connsiteY20" fmla="*/ 772317 h 1015438"/>
              <a:gd name="connsiteX21" fmla="*/ 44452 w 1411678"/>
              <a:gd name="connsiteY21" fmla="*/ 817892 h 1015438"/>
              <a:gd name="connsiteX22" fmla="*/ 60248 w 1411678"/>
              <a:gd name="connsiteY22" fmla="*/ 863527 h 1015438"/>
              <a:gd name="connsiteX23" fmla="*/ 77606 w 1411678"/>
              <a:gd name="connsiteY23" fmla="*/ 902056 h 1015438"/>
              <a:gd name="connsiteX24" fmla="*/ 110100 w 1411678"/>
              <a:gd name="connsiteY24" fmla="*/ 939762 h 1015438"/>
              <a:gd name="connsiteX25" fmla="*/ 125602 w 1411678"/>
              <a:gd name="connsiteY25" fmla="*/ 941315 h 1015438"/>
              <a:gd name="connsiteX26" fmla="*/ 157557 w 1411678"/>
              <a:gd name="connsiteY26" fmla="*/ 935344 h 1015438"/>
              <a:gd name="connsiteX27" fmla="*/ 192252 w 1411678"/>
              <a:gd name="connsiteY27" fmla="*/ 931669 h 1015438"/>
              <a:gd name="connsiteX28" fmla="*/ 229568 w 1411678"/>
              <a:gd name="connsiteY28" fmla="*/ 930058 h 1015438"/>
              <a:gd name="connsiteX29" fmla="*/ 1411678 w 1411678"/>
              <a:gd name="connsiteY29" fmla="*/ 930058 h 1015438"/>
              <a:gd name="connsiteX30" fmla="*/ 1411678 w 1411678"/>
              <a:gd name="connsiteY30" fmla="*/ 62640 h 1015438"/>
              <a:gd name="connsiteX31" fmla="*/ 1364226 w 1411678"/>
              <a:gd name="connsiteY31" fmla="*/ 56212 h 1015438"/>
              <a:gd name="connsiteX32" fmla="*/ 1306893 w 1411678"/>
              <a:gd name="connsiteY32" fmla="*/ 49501 h 1015438"/>
              <a:gd name="connsiteX33" fmla="*/ 1238473 w 1411678"/>
              <a:gd name="connsiteY33" fmla="*/ 42687 h 1015438"/>
              <a:gd name="connsiteX34" fmla="*/ 1157366 w 1411678"/>
              <a:gd name="connsiteY34" fmla="*/ 35896 h 1015438"/>
              <a:gd name="connsiteX35" fmla="*/ 729722 w 1411678"/>
              <a:gd name="connsiteY35" fmla="*/ 8731 h 1015438"/>
              <a:gd name="connsiteX36" fmla="*/ 632027 w 1411678"/>
              <a:gd name="connsiteY36" fmla="*/ 4075 h 1015438"/>
              <a:gd name="connsiteX37" fmla="*/ 538497 w 1411678"/>
              <a:gd name="connsiteY37" fmla="*/ 1056 h 1015438"/>
              <a:gd name="connsiteX38" fmla="*/ 492851 w 1411678"/>
              <a:gd name="connsiteY38" fmla="*/ 262 h 1015438"/>
              <a:gd name="connsiteX39" fmla="*/ 447714 w 1411678"/>
              <a:gd name="connsiteY39" fmla="*/ 0 h 1015438"/>
              <a:gd name="connsiteX0" fmla="*/ 1412821 w 1412821"/>
              <a:gd name="connsiteY0" fmla="*/ 930058 h 1015438"/>
              <a:gd name="connsiteX1" fmla="*/ 230711 w 1412821"/>
              <a:gd name="connsiteY1" fmla="*/ 930058 h 1015438"/>
              <a:gd name="connsiteX2" fmla="*/ 270529 w 1412821"/>
              <a:gd name="connsiteY2" fmla="*/ 930282 h 1015438"/>
              <a:gd name="connsiteX3" fmla="*/ 312730 w 1412821"/>
              <a:gd name="connsiteY3" fmla="*/ 932110 h 1015438"/>
              <a:gd name="connsiteX4" fmla="*/ 357193 w 1412821"/>
              <a:gd name="connsiteY4" fmla="*/ 935312 h 1015438"/>
              <a:gd name="connsiteX5" fmla="*/ 403801 w 1412821"/>
              <a:gd name="connsiteY5" fmla="*/ 939658 h 1015438"/>
              <a:gd name="connsiteX6" fmla="*/ 452434 w 1412821"/>
              <a:gd name="connsiteY6" fmla="*/ 944917 h 1015438"/>
              <a:gd name="connsiteX7" fmla="*/ 721803 w 1412821"/>
              <a:gd name="connsiteY7" fmla="*/ 976860 h 1015438"/>
              <a:gd name="connsiteX8" fmla="*/ 780084 w 1412821"/>
              <a:gd name="connsiteY8" fmla="*/ 982766 h 1015438"/>
              <a:gd name="connsiteX9" fmla="*/ 839555 w 1412821"/>
              <a:gd name="connsiteY9" fmla="*/ 987973 h 1015438"/>
              <a:gd name="connsiteX10" fmla="*/ 900098 w 1412821"/>
              <a:gd name="connsiteY10" fmla="*/ 992253 h 1015438"/>
              <a:gd name="connsiteX11" fmla="*/ 961594 w 1412821"/>
              <a:gd name="connsiteY11" fmla="*/ 995374 h 1015438"/>
              <a:gd name="connsiteX12" fmla="*/ 1111456 w 1412821"/>
              <a:gd name="connsiteY12" fmla="*/ 999034 h 1015438"/>
              <a:gd name="connsiteX13" fmla="*/ 1189883 w 1412821"/>
              <a:gd name="connsiteY13" fmla="*/ 1001812 h 1015438"/>
              <a:gd name="connsiteX14" fmla="*/ 1260026 w 1412821"/>
              <a:gd name="connsiteY14" fmla="*/ 1005202 h 1015438"/>
              <a:gd name="connsiteX15" fmla="*/ 1322707 w 1412821"/>
              <a:gd name="connsiteY15" fmla="*/ 1008966 h 1015438"/>
              <a:gd name="connsiteX16" fmla="*/ 1412821 w 1412821"/>
              <a:gd name="connsiteY16" fmla="*/ 1015438 h 1015438"/>
              <a:gd name="connsiteX17" fmla="*/ 1412821 w 1412821"/>
              <a:gd name="connsiteY17" fmla="*/ 930058 h 1015438"/>
              <a:gd name="connsiteX0" fmla="*/ 448857 w 1412821"/>
              <a:gd name="connsiteY0" fmla="*/ 0 h 1015438"/>
              <a:gd name="connsiteX1" fmla="*/ 404052 w 1412821"/>
              <a:gd name="connsiteY1" fmla="*/ 310 h 1015438"/>
              <a:gd name="connsiteX2" fmla="*/ 359403 w 1412821"/>
              <a:gd name="connsiteY2" fmla="*/ 1233 h 1015438"/>
              <a:gd name="connsiteX3" fmla="*/ 314732 w 1412821"/>
              <a:gd name="connsiteY3" fmla="*/ 2811 h 1015438"/>
              <a:gd name="connsiteX4" fmla="*/ 269861 w 1412821"/>
              <a:gd name="connsiteY4" fmla="*/ 5083 h 1015438"/>
              <a:gd name="connsiteX5" fmla="*/ 199817 w 1412821"/>
              <a:gd name="connsiteY5" fmla="*/ 27484 h 1015438"/>
              <a:gd name="connsiteX6" fmla="*/ 151487 w 1412821"/>
              <a:gd name="connsiteY6" fmla="*/ 50648 h 1015438"/>
              <a:gd name="connsiteX7" fmla="*/ 124860 w 1412821"/>
              <a:gd name="connsiteY7" fmla="*/ 68496 h 1015438"/>
              <a:gd name="connsiteX8" fmla="*/ 76571 w 1412821"/>
              <a:gd name="connsiteY8" fmla="*/ 98870 h 1015438"/>
              <a:gd name="connsiteX9" fmla="*/ 40169 w 1412821"/>
              <a:gd name="connsiteY9" fmla="*/ 151720 h 1015438"/>
              <a:gd name="connsiteX10" fmla="*/ 16147 w 1412821"/>
              <a:gd name="connsiteY10" fmla="*/ 209858 h 1015438"/>
              <a:gd name="connsiteX11" fmla="*/ 1143 w 1412821"/>
              <a:gd name="connsiteY11" fmla="*/ 253656 h 1015438"/>
              <a:gd name="connsiteX12" fmla="*/ 0 w 1412821"/>
              <a:gd name="connsiteY12" fmla="*/ 302469 h 1015438"/>
              <a:gd name="connsiteX13" fmla="*/ 29650 w 1412821"/>
              <a:gd name="connsiteY13" fmla="*/ 349038 h 1015438"/>
              <a:gd name="connsiteX14" fmla="*/ 24779 w 1412821"/>
              <a:gd name="connsiteY14" fmla="*/ 405458 h 1015438"/>
              <a:gd name="connsiteX15" fmla="*/ 21672 w 1412821"/>
              <a:gd name="connsiteY15" fmla="*/ 466891 h 1015438"/>
              <a:gd name="connsiteX16" fmla="*/ 20332 w 1412821"/>
              <a:gd name="connsiteY16" fmla="*/ 533338 h 1015438"/>
              <a:gd name="connsiteX17" fmla="*/ 20756 w 1412821"/>
              <a:gd name="connsiteY17" fmla="*/ 604797 h 1015438"/>
              <a:gd name="connsiteX18" fmla="*/ 22948 w 1412821"/>
              <a:gd name="connsiteY18" fmla="*/ 681269 h 1015438"/>
              <a:gd name="connsiteX19" fmla="*/ 26363 w 1412821"/>
              <a:gd name="connsiteY19" fmla="*/ 726783 h 1015438"/>
              <a:gd name="connsiteX20" fmla="*/ 33916 w 1412821"/>
              <a:gd name="connsiteY20" fmla="*/ 772317 h 1015438"/>
              <a:gd name="connsiteX21" fmla="*/ 45595 w 1412821"/>
              <a:gd name="connsiteY21" fmla="*/ 817892 h 1015438"/>
              <a:gd name="connsiteX22" fmla="*/ 61391 w 1412821"/>
              <a:gd name="connsiteY22" fmla="*/ 863527 h 1015438"/>
              <a:gd name="connsiteX23" fmla="*/ 78749 w 1412821"/>
              <a:gd name="connsiteY23" fmla="*/ 902056 h 1015438"/>
              <a:gd name="connsiteX24" fmla="*/ 111243 w 1412821"/>
              <a:gd name="connsiteY24" fmla="*/ 939762 h 1015438"/>
              <a:gd name="connsiteX25" fmla="*/ 126745 w 1412821"/>
              <a:gd name="connsiteY25" fmla="*/ 941315 h 1015438"/>
              <a:gd name="connsiteX26" fmla="*/ 158700 w 1412821"/>
              <a:gd name="connsiteY26" fmla="*/ 935344 h 1015438"/>
              <a:gd name="connsiteX27" fmla="*/ 193395 w 1412821"/>
              <a:gd name="connsiteY27" fmla="*/ 931669 h 1015438"/>
              <a:gd name="connsiteX28" fmla="*/ 230711 w 1412821"/>
              <a:gd name="connsiteY28" fmla="*/ 930058 h 1015438"/>
              <a:gd name="connsiteX29" fmla="*/ 1412821 w 1412821"/>
              <a:gd name="connsiteY29" fmla="*/ 930058 h 1015438"/>
              <a:gd name="connsiteX30" fmla="*/ 1412821 w 1412821"/>
              <a:gd name="connsiteY30" fmla="*/ 62640 h 1015438"/>
              <a:gd name="connsiteX31" fmla="*/ 1365369 w 1412821"/>
              <a:gd name="connsiteY31" fmla="*/ 56212 h 1015438"/>
              <a:gd name="connsiteX32" fmla="*/ 1308036 w 1412821"/>
              <a:gd name="connsiteY32" fmla="*/ 49501 h 1015438"/>
              <a:gd name="connsiteX33" fmla="*/ 1239616 w 1412821"/>
              <a:gd name="connsiteY33" fmla="*/ 42687 h 1015438"/>
              <a:gd name="connsiteX34" fmla="*/ 1158509 w 1412821"/>
              <a:gd name="connsiteY34" fmla="*/ 35896 h 1015438"/>
              <a:gd name="connsiteX35" fmla="*/ 730865 w 1412821"/>
              <a:gd name="connsiteY35" fmla="*/ 8731 h 1015438"/>
              <a:gd name="connsiteX36" fmla="*/ 633170 w 1412821"/>
              <a:gd name="connsiteY36" fmla="*/ 4075 h 1015438"/>
              <a:gd name="connsiteX37" fmla="*/ 539640 w 1412821"/>
              <a:gd name="connsiteY37" fmla="*/ 1056 h 1015438"/>
              <a:gd name="connsiteX38" fmla="*/ 493994 w 1412821"/>
              <a:gd name="connsiteY38" fmla="*/ 262 h 1015438"/>
              <a:gd name="connsiteX39" fmla="*/ 448857 w 1412821"/>
              <a:gd name="connsiteY39" fmla="*/ 0 h 1015438"/>
              <a:gd name="connsiteX0" fmla="*/ 1421876 w 1421876"/>
              <a:gd name="connsiteY0" fmla="*/ 930058 h 1015438"/>
              <a:gd name="connsiteX1" fmla="*/ 239766 w 1421876"/>
              <a:gd name="connsiteY1" fmla="*/ 930058 h 1015438"/>
              <a:gd name="connsiteX2" fmla="*/ 279584 w 1421876"/>
              <a:gd name="connsiteY2" fmla="*/ 930282 h 1015438"/>
              <a:gd name="connsiteX3" fmla="*/ 321785 w 1421876"/>
              <a:gd name="connsiteY3" fmla="*/ 932110 h 1015438"/>
              <a:gd name="connsiteX4" fmla="*/ 366248 w 1421876"/>
              <a:gd name="connsiteY4" fmla="*/ 935312 h 1015438"/>
              <a:gd name="connsiteX5" fmla="*/ 412856 w 1421876"/>
              <a:gd name="connsiteY5" fmla="*/ 939658 h 1015438"/>
              <a:gd name="connsiteX6" fmla="*/ 461489 w 1421876"/>
              <a:gd name="connsiteY6" fmla="*/ 944917 h 1015438"/>
              <a:gd name="connsiteX7" fmla="*/ 730858 w 1421876"/>
              <a:gd name="connsiteY7" fmla="*/ 976860 h 1015438"/>
              <a:gd name="connsiteX8" fmla="*/ 789139 w 1421876"/>
              <a:gd name="connsiteY8" fmla="*/ 982766 h 1015438"/>
              <a:gd name="connsiteX9" fmla="*/ 848610 w 1421876"/>
              <a:gd name="connsiteY9" fmla="*/ 987973 h 1015438"/>
              <a:gd name="connsiteX10" fmla="*/ 909153 w 1421876"/>
              <a:gd name="connsiteY10" fmla="*/ 992253 h 1015438"/>
              <a:gd name="connsiteX11" fmla="*/ 970649 w 1421876"/>
              <a:gd name="connsiteY11" fmla="*/ 995374 h 1015438"/>
              <a:gd name="connsiteX12" fmla="*/ 1120511 w 1421876"/>
              <a:gd name="connsiteY12" fmla="*/ 999034 h 1015438"/>
              <a:gd name="connsiteX13" fmla="*/ 1198938 w 1421876"/>
              <a:gd name="connsiteY13" fmla="*/ 1001812 h 1015438"/>
              <a:gd name="connsiteX14" fmla="*/ 1269081 w 1421876"/>
              <a:gd name="connsiteY14" fmla="*/ 1005202 h 1015438"/>
              <a:gd name="connsiteX15" fmla="*/ 1331762 w 1421876"/>
              <a:gd name="connsiteY15" fmla="*/ 1008966 h 1015438"/>
              <a:gd name="connsiteX16" fmla="*/ 1421876 w 1421876"/>
              <a:gd name="connsiteY16" fmla="*/ 1015438 h 1015438"/>
              <a:gd name="connsiteX17" fmla="*/ 1421876 w 1421876"/>
              <a:gd name="connsiteY17" fmla="*/ 930058 h 1015438"/>
              <a:gd name="connsiteX0" fmla="*/ 457912 w 1421876"/>
              <a:gd name="connsiteY0" fmla="*/ 0 h 1015438"/>
              <a:gd name="connsiteX1" fmla="*/ 413107 w 1421876"/>
              <a:gd name="connsiteY1" fmla="*/ 310 h 1015438"/>
              <a:gd name="connsiteX2" fmla="*/ 368458 w 1421876"/>
              <a:gd name="connsiteY2" fmla="*/ 1233 h 1015438"/>
              <a:gd name="connsiteX3" fmla="*/ 323787 w 1421876"/>
              <a:gd name="connsiteY3" fmla="*/ 2811 h 1015438"/>
              <a:gd name="connsiteX4" fmla="*/ 278916 w 1421876"/>
              <a:gd name="connsiteY4" fmla="*/ 5083 h 1015438"/>
              <a:gd name="connsiteX5" fmla="*/ 208872 w 1421876"/>
              <a:gd name="connsiteY5" fmla="*/ 27484 h 1015438"/>
              <a:gd name="connsiteX6" fmla="*/ 160542 w 1421876"/>
              <a:gd name="connsiteY6" fmla="*/ 50648 h 1015438"/>
              <a:gd name="connsiteX7" fmla="*/ 133915 w 1421876"/>
              <a:gd name="connsiteY7" fmla="*/ 68496 h 1015438"/>
              <a:gd name="connsiteX8" fmla="*/ 85626 w 1421876"/>
              <a:gd name="connsiteY8" fmla="*/ 98870 h 1015438"/>
              <a:gd name="connsiteX9" fmla="*/ 49224 w 1421876"/>
              <a:gd name="connsiteY9" fmla="*/ 151720 h 1015438"/>
              <a:gd name="connsiteX10" fmla="*/ 25202 w 1421876"/>
              <a:gd name="connsiteY10" fmla="*/ 209858 h 1015438"/>
              <a:gd name="connsiteX11" fmla="*/ 10198 w 1421876"/>
              <a:gd name="connsiteY11" fmla="*/ 253656 h 1015438"/>
              <a:gd name="connsiteX12" fmla="*/ 9055 w 1421876"/>
              <a:gd name="connsiteY12" fmla="*/ 302469 h 1015438"/>
              <a:gd name="connsiteX13" fmla="*/ 0 w 1421876"/>
              <a:gd name="connsiteY13" fmla="*/ 351457 h 1015438"/>
              <a:gd name="connsiteX14" fmla="*/ 33834 w 1421876"/>
              <a:gd name="connsiteY14" fmla="*/ 405458 h 1015438"/>
              <a:gd name="connsiteX15" fmla="*/ 30727 w 1421876"/>
              <a:gd name="connsiteY15" fmla="*/ 466891 h 1015438"/>
              <a:gd name="connsiteX16" fmla="*/ 29387 w 1421876"/>
              <a:gd name="connsiteY16" fmla="*/ 533338 h 1015438"/>
              <a:gd name="connsiteX17" fmla="*/ 29811 w 1421876"/>
              <a:gd name="connsiteY17" fmla="*/ 604797 h 1015438"/>
              <a:gd name="connsiteX18" fmla="*/ 32003 w 1421876"/>
              <a:gd name="connsiteY18" fmla="*/ 681269 h 1015438"/>
              <a:gd name="connsiteX19" fmla="*/ 35418 w 1421876"/>
              <a:gd name="connsiteY19" fmla="*/ 726783 h 1015438"/>
              <a:gd name="connsiteX20" fmla="*/ 42971 w 1421876"/>
              <a:gd name="connsiteY20" fmla="*/ 772317 h 1015438"/>
              <a:gd name="connsiteX21" fmla="*/ 54650 w 1421876"/>
              <a:gd name="connsiteY21" fmla="*/ 817892 h 1015438"/>
              <a:gd name="connsiteX22" fmla="*/ 70446 w 1421876"/>
              <a:gd name="connsiteY22" fmla="*/ 863527 h 1015438"/>
              <a:gd name="connsiteX23" fmla="*/ 87804 w 1421876"/>
              <a:gd name="connsiteY23" fmla="*/ 902056 h 1015438"/>
              <a:gd name="connsiteX24" fmla="*/ 120298 w 1421876"/>
              <a:gd name="connsiteY24" fmla="*/ 939762 h 1015438"/>
              <a:gd name="connsiteX25" fmla="*/ 135800 w 1421876"/>
              <a:gd name="connsiteY25" fmla="*/ 941315 h 1015438"/>
              <a:gd name="connsiteX26" fmla="*/ 167755 w 1421876"/>
              <a:gd name="connsiteY26" fmla="*/ 935344 h 1015438"/>
              <a:gd name="connsiteX27" fmla="*/ 202450 w 1421876"/>
              <a:gd name="connsiteY27" fmla="*/ 931669 h 1015438"/>
              <a:gd name="connsiteX28" fmla="*/ 239766 w 1421876"/>
              <a:gd name="connsiteY28" fmla="*/ 930058 h 1015438"/>
              <a:gd name="connsiteX29" fmla="*/ 1421876 w 1421876"/>
              <a:gd name="connsiteY29" fmla="*/ 930058 h 1015438"/>
              <a:gd name="connsiteX30" fmla="*/ 1421876 w 1421876"/>
              <a:gd name="connsiteY30" fmla="*/ 62640 h 1015438"/>
              <a:gd name="connsiteX31" fmla="*/ 1374424 w 1421876"/>
              <a:gd name="connsiteY31" fmla="*/ 56212 h 1015438"/>
              <a:gd name="connsiteX32" fmla="*/ 1317091 w 1421876"/>
              <a:gd name="connsiteY32" fmla="*/ 49501 h 1015438"/>
              <a:gd name="connsiteX33" fmla="*/ 1248671 w 1421876"/>
              <a:gd name="connsiteY33" fmla="*/ 42687 h 1015438"/>
              <a:gd name="connsiteX34" fmla="*/ 1167564 w 1421876"/>
              <a:gd name="connsiteY34" fmla="*/ 35896 h 1015438"/>
              <a:gd name="connsiteX35" fmla="*/ 739920 w 1421876"/>
              <a:gd name="connsiteY35" fmla="*/ 8731 h 1015438"/>
              <a:gd name="connsiteX36" fmla="*/ 642225 w 1421876"/>
              <a:gd name="connsiteY36" fmla="*/ 4075 h 1015438"/>
              <a:gd name="connsiteX37" fmla="*/ 548695 w 1421876"/>
              <a:gd name="connsiteY37" fmla="*/ 1056 h 1015438"/>
              <a:gd name="connsiteX38" fmla="*/ 503049 w 1421876"/>
              <a:gd name="connsiteY38" fmla="*/ 262 h 1015438"/>
              <a:gd name="connsiteX39" fmla="*/ 457912 w 1421876"/>
              <a:gd name="connsiteY39" fmla="*/ 0 h 1015438"/>
              <a:gd name="connsiteX0" fmla="*/ 1429166 w 1429166"/>
              <a:gd name="connsiteY0" fmla="*/ 930058 h 1015438"/>
              <a:gd name="connsiteX1" fmla="*/ 247056 w 1429166"/>
              <a:gd name="connsiteY1" fmla="*/ 930058 h 1015438"/>
              <a:gd name="connsiteX2" fmla="*/ 286874 w 1429166"/>
              <a:gd name="connsiteY2" fmla="*/ 930282 h 1015438"/>
              <a:gd name="connsiteX3" fmla="*/ 329075 w 1429166"/>
              <a:gd name="connsiteY3" fmla="*/ 932110 h 1015438"/>
              <a:gd name="connsiteX4" fmla="*/ 373538 w 1429166"/>
              <a:gd name="connsiteY4" fmla="*/ 935312 h 1015438"/>
              <a:gd name="connsiteX5" fmla="*/ 420146 w 1429166"/>
              <a:gd name="connsiteY5" fmla="*/ 939658 h 1015438"/>
              <a:gd name="connsiteX6" fmla="*/ 468779 w 1429166"/>
              <a:gd name="connsiteY6" fmla="*/ 944917 h 1015438"/>
              <a:gd name="connsiteX7" fmla="*/ 738148 w 1429166"/>
              <a:gd name="connsiteY7" fmla="*/ 976860 h 1015438"/>
              <a:gd name="connsiteX8" fmla="*/ 796429 w 1429166"/>
              <a:gd name="connsiteY8" fmla="*/ 982766 h 1015438"/>
              <a:gd name="connsiteX9" fmla="*/ 855900 w 1429166"/>
              <a:gd name="connsiteY9" fmla="*/ 987973 h 1015438"/>
              <a:gd name="connsiteX10" fmla="*/ 916443 w 1429166"/>
              <a:gd name="connsiteY10" fmla="*/ 992253 h 1015438"/>
              <a:gd name="connsiteX11" fmla="*/ 977939 w 1429166"/>
              <a:gd name="connsiteY11" fmla="*/ 995374 h 1015438"/>
              <a:gd name="connsiteX12" fmla="*/ 1127801 w 1429166"/>
              <a:gd name="connsiteY12" fmla="*/ 999034 h 1015438"/>
              <a:gd name="connsiteX13" fmla="*/ 1206228 w 1429166"/>
              <a:gd name="connsiteY13" fmla="*/ 1001812 h 1015438"/>
              <a:gd name="connsiteX14" fmla="*/ 1276371 w 1429166"/>
              <a:gd name="connsiteY14" fmla="*/ 1005202 h 1015438"/>
              <a:gd name="connsiteX15" fmla="*/ 1339052 w 1429166"/>
              <a:gd name="connsiteY15" fmla="*/ 1008966 h 1015438"/>
              <a:gd name="connsiteX16" fmla="*/ 1429166 w 1429166"/>
              <a:gd name="connsiteY16" fmla="*/ 1015438 h 1015438"/>
              <a:gd name="connsiteX17" fmla="*/ 1429166 w 1429166"/>
              <a:gd name="connsiteY17" fmla="*/ 930058 h 1015438"/>
              <a:gd name="connsiteX0" fmla="*/ 465202 w 1429166"/>
              <a:gd name="connsiteY0" fmla="*/ 0 h 1015438"/>
              <a:gd name="connsiteX1" fmla="*/ 420397 w 1429166"/>
              <a:gd name="connsiteY1" fmla="*/ 310 h 1015438"/>
              <a:gd name="connsiteX2" fmla="*/ 375748 w 1429166"/>
              <a:gd name="connsiteY2" fmla="*/ 1233 h 1015438"/>
              <a:gd name="connsiteX3" fmla="*/ 331077 w 1429166"/>
              <a:gd name="connsiteY3" fmla="*/ 2811 h 1015438"/>
              <a:gd name="connsiteX4" fmla="*/ 286206 w 1429166"/>
              <a:gd name="connsiteY4" fmla="*/ 5083 h 1015438"/>
              <a:gd name="connsiteX5" fmla="*/ 216162 w 1429166"/>
              <a:gd name="connsiteY5" fmla="*/ 27484 h 1015438"/>
              <a:gd name="connsiteX6" fmla="*/ 167832 w 1429166"/>
              <a:gd name="connsiteY6" fmla="*/ 50648 h 1015438"/>
              <a:gd name="connsiteX7" fmla="*/ 141205 w 1429166"/>
              <a:gd name="connsiteY7" fmla="*/ 68496 h 1015438"/>
              <a:gd name="connsiteX8" fmla="*/ 92916 w 1429166"/>
              <a:gd name="connsiteY8" fmla="*/ 98870 h 1015438"/>
              <a:gd name="connsiteX9" fmla="*/ 56514 w 1429166"/>
              <a:gd name="connsiteY9" fmla="*/ 151720 h 1015438"/>
              <a:gd name="connsiteX10" fmla="*/ 32492 w 1429166"/>
              <a:gd name="connsiteY10" fmla="*/ 209858 h 1015438"/>
              <a:gd name="connsiteX11" fmla="*/ 17488 w 1429166"/>
              <a:gd name="connsiteY11" fmla="*/ 253656 h 1015438"/>
              <a:gd name="connsiteX12" fmla="*/ 16345 w 1429166"/>
              <a:gd name="connsiteY12" fmla="*/ 302469 h 1015438"/>
              <a:gd name="connsiteX13" fmla="*/ 7290 w 1429166"/>
              <a:gd name="connsiteY13" fmla="*/ 351457 h 1015438"/>
              <a:gd name="connsiteX14" fmla="*/ 0 w 1429166"/>
              <a:gd name="connsiteY14" fmla="*/ 405458 h 1015438"/>
              <a:gd name="connsiteX15" fmla="*/ 38017 w 1429166"/>
              <a:gd name="connsiteY15" fmla="*/ 466891 h 1015438"/>
              <a:gd name="connsiteX16" fmla="*/ 36677 w 1429166"/>
              <a:gd name="connsiteY16" fmla="*/ 533338 h 1015438"/>
              <a:gd name="connsiteX17" fmla="*/ 37101 w 1429166"/>
              <a:gd name="connsiteY17" fmla="*/ 604797 h 1015438"/>
              <a:gd name="connsiteX18" fmla="*/ 39293 w 1429166"/>
              <a:gd name="connsiteY18" fmla="*/ 681269 h 1015438"/>
              <a:gd name="connsiteX19" fmla="*/ 42708 w 1429166"/>
              <a:gd name="connsiteY19" fmla="*/ 726783 h 1015438"/>
              <a:gd name="connsiteX20" fmla="*/ 50261 w 1429166"/>
              <a:gd name="connsiteY20" fmla="*/ 772317 h 1015438"/>
              <a:gd name="connsiteX21" fmla="*/ 61940 w 1429166"/>
              <a:gd name="connsiteY21" fmla="*/ 817892 h 1015438"/>
              <a:gd name="connsiteX22" fmla="*/ 77736 w 1429166"/>
              <a:gd name="connsiteY22" fmla="*/ 863527 h 1015438"/>
              <a:gd name="connsiteX23" fmla="*/ 95094 w 1429166"/>
              <a:gd name="connsiteY23" fmla="*/ 902056 h 1015438"/>
              <a:gd name="connsiteX24" fmla="*/ 127588 w 1429166"/>
              <a:gd name="connsiteY24" fmla="*/ 939762 h 1015438"/>
              <a:gd name="connsiteX25" fmla="*/ 143090 w 1429166"/>
              <a:gd name="connsiteY25" fmla="*/ 941315 h 1015438"/>
              <a:gd name="connsiteX26" fmla="*/ 175045 w 1429166"/>
              <a:gd name="connsiteY26" fmla="*/ 935344 h 1015438"/>
              <a:gd name="connsiteX27" fmla="*/ 209740 w 1429166"/>
              <a:gd name="connsiteY27" fmla="*/ 931669 h 1015438"/>
              <a:gd name="connsiteX28" fmla="*/ 247056 w 1429166"/>
              <a:gd name="connsiteY28" fmla="*/ 930058 h 1015438"/>
              <a:gd name="connsiteX29" fmla="*/ 1429166 w 1429166"/>
              <a:gd name="connsiteY29" fmla="*/ 930058 h 1015438"/>
              <a:gd name="connsiteX30" fmla="*/ 1429166 w 1429166"/>
              <a:gd name="connsiteY30" fmla="*/ 62640 h 1015438"/>
              <a:gd name="connsiteX31" fmla="*/ 1381714 w 1429166"/>
              <a:gd name="connsiteY31" fmla="*/ 56212 h 1015438"/>
              <a:gd name="connsiteX32" fmla="*/ 1324381 w 1429166"/>
              <a:gd name="connsiteY32" fmla="*/ 49501 h 1015438"/>
              <a:gd name="connsiteX33" fmla="*/ 1255961 w 1429166"/>
              <a:gd name="connsiteY33" fmla="*/ 42687 h 1015438"/>
              <a:gd name="connsiteX34" fmla="*/ 1174854 w 1429166"/>
              <a:gd name="connsiteY34" fmla="*/ 35896 h 1015438"/>
              <a:gd name="connsiteX35" fmla="*/ 747210 w 1429166"/>
              <a:gd name="connsiteY35" fmla="*/ 8731 h 1015438"/>
              <a:gd name="connsiteX36" fmla="*/ 649515 w 1429166"/>
              <a:gd name="connsiteY36" fmla="*/ 4075 h 1015438"/>
              <a:gd name="connsiteX37" fmla="*/ 555985 w 1429166"/>
              <a:gd name="connsiteY37" fmla="*/ 1056 h 1015438"/>
              <a:gd name="connsiteX38" fmla="*/ 510339 w 1429166"/>
              <a:gd name="connsiteY38" fmla="*/ 262 h 1015438"/>
              <a:gd name="connsiteX39" fmla="*/ 465202 w 1429166"/>
              <a:gd name="connsiteY39" fmla="*/ 0 h 1015438"/>
              <a:gd name="connsiteX0" fmla="*/ 1429857 w 1429857"/>
              <a:gd name="connsiteY0" fmla="*/ 930058 h 1015438"/>
              <a:gd name="connsiteX1" fmla="*/ 247747 w 1429857"/>
              <a:gd name="connsiteY1" fmla="*/ 930058 h 1015438"/>
              <a:gd name="connsiteX2" fmla="*/ 287565 w 1429857"/>
              <a:gd name="connsiteY2" fmla="*/ 930282 h 1015438"/>
              <a:gd name="connsiteX3" fmla="*/ 329766 w 1429857"/>
              <a:gd name="connsiteY3" fmla="*/ 932110 h 1015438"/>
              <a:gd name="connsiteX4" fmla="*/ 374229 w 1429857"/>
              <a:gd name="connsiteY4" fmla="*/ 935312 h 1015438"/>
              <a:gd name="connsiteX5" fmla="*/ 420837 w 1429857"/>
              <a:gd name="connsiteY5" fmla="*/ 939658 h 1015438"/>
              <a:gd name="connsiteX6" fmla="*/ 469470 w 1429857"/>
              <a:gd name="connsiteY6" fmla="*/ 944917 h 1015438"/>
              <a:gd name="connsiteX7" fmla="*/ 738839 w 1429857"/>
              <a:gd name="connsiteY7" fmla="*/ 976860 h 1015438"/>
              <a:gd name="connsiteX8" fmla="*/ 797120 w 1429857"/>
              <a:gd name="connsiteY8" fmla="*/ 982766 h 1015438"/>
              <a:gd name="connsiteX9" fmla="*/ 856591 w 1429857"/>
              <a:gd name="connsiteY9" fmla="*/ 987973 h 1015438"/>
              <a:gd name="connsiteX10" fmla="*/ 917134 w 1429857"/>
              <a:gd name="connsiteY10" fmla="*/ 992253 h 1015438"/>
              <a:gd name="connsiteX11" fmla="*/ 978630 w 1429857"/>
              <a:gd name="connsiteY11" fmla="*/ 995374 h 1015438"/>
              <a:gd name="connsiteX12" fmla="*/ 1128492 w 1429857"/>
              <a:gd name="connsiteY12" fmla="*/ 999034 h 1015438"/>
              <a:gd name="connsiteX13" fmla="*/ 1206919 w 1429857"/>
              <a:gd name="connsiteY13" fmla="*/ 1001812 h 1015438"/>
              <a:gd name="connsiteX14" fmla="*/ 1277062 w 1429857"/>
              <a:gd name="connsiteY14" fmla="*/ 1005202 h 1015438"/>
              <a:gd name="connsiteX15" fmla="*/ 1339743 w 1429857"/>
              <a:gd name="connsiteY15" fmla="*/ 1008966 h 1015438"/>
              <a:gd name="connsiteX16" fmla="*/ 1429857 w 1429857"/>
              <a:gd name="connsiteY16" fmla="*/ 1015438 h 1015438"/>
              <a:gd name="connsiteX17" fmla="*/ 1429857 w 1429857"/>
              <a:gd name="connsiteY17" fmla="*/ 930058 h 1015438"/>
              <a:gd name="connsiteX0" fmla="*/ 465893 w 1429857"/>
              <a:gd name="connsiteY0" fmla="*/ 0 h 1015438"/>
              <a:gd name="connsiteX1" fmla="*/ 421088 w 1429857"/>
              <a:gd name="connsiteY1" fmla="*/ 310 h 1015438"/>
              <a:gd name="connsiteX2" fmla="*/ 376439 w 1429857"/>
              <a:gd name="connsiteY2" fmla="*/ 1233 h 1015438"/>
              <a:gd name="connsiteX3" fmla="*/ 331768 w 1429857"/>
              <a:gd name="connsiteY3" fmla="*/ 2811 h 1015438"/>
              <a:gd name="connsiteX4" fmla="*/ 286897 w 1429857"/>
              <a:gd name="connsiteY4" fmla="*/ 5083 h 1015438"/>
              <a:gd name="connsiteX5" fmla="*/ 216853 w 1429857"/>
              <a:gd name="connsiteY5" fmla="*/ 27484 h 1015438"/>
              <a:gd name="connsiteX6" fmla="*/ 168523 w 1429857"/>
              <a:gd name="connsiteY6" fmla="*/ 50648 h 1015438"/>
              <a:gd name="connsiteX7" fmla="*/ 141896 w 1429857"/>
              <a:gd name="connsiteY7" fmla="*/ 68496 h 1015438"/>
              <a:gd name="connsiteX8" fmla="*/ 93607 w 1429857"/>
              <a:gd name="connsiteY8" fmla="*/ 98870 h 1015438"/>
              <a:gd name="connsiteX9" fmla="*/ 57205 w 1429857"/>
              <a:gd name="connsiteY9" fmla="*/ 151720 h 1015438"/>
              <a:gd name="connsiteX10" fmla="*/ 33183 w 1429857"/>
              <a:gd name="connsiteY10" fmla="*/ 209858 h 1015438"/>
              <a:gd name="connsiteX11" fmla="*/ 18179 w 1429857"/>
              <a:gd name="connsiteY11" fmla="*/ 253656 h 1015438"/>
              <a:gd name="connsiteX12" fmla="*/ 17036 w 1429857"/>
              <a:gd name="connsiteY12" fmla="*/ 302469 h 1015438"/>
              <a:gd name="connsiteX13" fmla="*/ 7981 w 1429857"/>
              <a:gd name="connsiteY13" fmla="*/ 351457 h 1015438"/>
              <a:gd name="connsiteX14" fmla="*/ 691 w 1429857"/>
              <a:gd name="connsiteY14" fmla="*/ 405458 h 1015438"/>
              <a:gd name="connsiteX15" fmla="*/ 3 w 1429857"/>
              <a:gd name="connsiteY15" fmla="*/ 471730 h 1015438"/>
              <a:gd name="connsiteX16" fmla="*/ 37368 w 1429857"/>
              <a:gd name="connsiteY16" fmla="*/ 533338 h 1015438"/>
              <a:gd name="connsiteX17" fmla="*/ 37792 w 1429857"/>
              <a:gd name="connsiteY17" fmla="*/ 604797 h 1015438"/>
              <a:gd name="connsiteX18" fmla="*/ 39984 w 1429857"/>
              <a:gd name="connsiteY18" fmla="*/ 681269 h 1015438"/>
              <a:gd name="connsiteX19" fmla="*/ 43399 w 1429857"/>
              <a:gd name="connsiteY19" fmla="*/ 726783 h 1015438"/>
              <a:gd name="connsiteX20" fmla="*/ 50952 w 1429857"/>
              <a:gd name="connsiteY20" fmla="*/ 772317 h 1015438"/>
              <a:gd name="connsiteX21" fmla="*/ 62631 w 1429857"/>
              <a:gd name="connsiteY21" fmla="*/ 817892 h 1015438"/>
              <a:gd name="connsiteX22" fmla="*/ 78427 w 1429857"/>
              <a:gd name="connsiteY22" fmla="*/ 863527 h 1015438"/>
              <a:gd name="connsiteX23" fmla="*/ 95785 w 1429857"/>
              <a:gd name="connsiteY23" fmla="*/ 902056 h 1015438"/>
              <a:gd name="connsiteX24" fmla="*/ 128279 w 1429857"/>
              <a:gd name="connsiteY24" fmla="*/ 939762 h 1015438"/>
              <a:gd name="connsiteX25" fmla="*/ 143781 w 1429857"/>
              <a:gd name="connsiteY25" fmla="*/ 941315 h 1015438"/>
              <a:gd name="connsiteX26" fmla="*/ 175736 w 1429857"/>
              <a:gd name="connsiteY26" fmla="*/ 935344 h 1015438"/>
              <a:gd name="connsiteX27" fmla="*/ 210431 w 1429857"/>
              <a:gd name="connsiteY27" fmla="*/ 931669 h 1015438"/>
              <a:gd name="connsiteX28" fmla="*/ 247747 w 1429857"/>
              <a:gd name="connsiteY28" fmla="*/ 930058 h 1015438"/>
              <a:gd name="connsiteX29" fmla="*/ 1429857 w 1429857"/>
              <a:gd name="connsiteY29" fmla="*/ 930058 h 1015438"/>
              <a:gd name="connsiteX30" fmla="*/ 1429857 w 1429857"/>
              <a:gd name="connsiteY30" fmla="*/ 62640 h 1015438"/>
              <a:gd name="connsiteX31" fmla="*/ 1382405 w 1429857"/>
              <a:gd name="connsiteY31" fmla="*/ 56212 h 1015438"/>
              <a:gd name="connsiteX32" fmla="*/ 1325072 w 1429857"/>
              <a:gd name="connsiteY32" fmla="*/ 49501 h 1015438"/>
              <a:gd name="connsiteX33" fmla="*/ 1256652 w 1429857"/>
              <a:gd name="connsiteY33" fmla="*/ 42687 h 1015438"/>
              <a:gd name="connsiteX34" fmla="*/ 1175545 w 1429857"/>
              <a:gd name="connsiteY34" fmla="*/ 35896 h 1015438"/>
              <a:gd name="connsiteX35" fmla="*/ 747901 w 1429857"/>
              <a:gd name="connsiteY35" fmla="*/ 8731 h 1015438"/>
              <a:gd name="connsiteX36" fmla="*/ 650206 w 1429857"/>
              <a:gd name="connsiteY36" fmla="*/ 4075 h 1015438"/>
              <a:gd name="connsiteX37" fmla="*/ 556676 w 1429857"/>
              <a:gd name="connsiteY37" fmla="*/ 1056 h 1015438"/>
              <a:gd name="connsiteX38" fmla="*/ 511030 w 1429857"/>
              <a:gd name="connsiteY38" fmla="*/ 262 h 1015438"/>
              <a:gd name="connsiteX39" fmla="*/ 465893 w 1429857"/>
              <a:gd name="connsiteY39" fmla="*/ 0 h 1015438"/>
              <a:gd name="connsiteX0" fmla="*/ 1429920 w 1429920"/>
              <a:gd name="connsiteY0" fmla="*/ 930058 h 1015438"/>
              <a:gd name="connsiteX1" fmla="*/ 247810 w 1429920"/>
              <a:gd name="connsiteY1" fmla="*/ 930058 h 1015438"/>
              <a:gd name="connsiteX2" fmla="*/ 287628 w 1429920"/>
              <a:gd name="connsiteY2" fmla="*/ 930282 h 1015438"/>
              <a:gd name="connsiteX3" fmla="*/ 329829 w 1429920"/>
              <a:gd name="connsiteY3" fmla="*/ 932110 h 1015438"/>
              <a:gd name="connsiteX4" fmla="*/ 374292 w 1429920"/>
              <a:gd name="connsiteY4" fmla="*/ 935312 h 1015438"/>
              <a:gd name="connsiteX5" fmla="*/ 420900 w 1429920"/>
              <a:gd name="connsiteY5" fmla="*/ 939658 h 1015438"/>
              <a:gd name="connsiteX6" fmla="*/ 469533 w 1429920"/>
              <a:gd name="connsiteY6" fmla="*/ 944917 h 1015438"/>
              <a:gd name="connsiteX7" fmla="*/ 738902 w 1429920"/>
              <a:gd name="connsiteY7" fmla="*/ 976860 h 1015438"/>
              <a:gd name="connsiteX8" fmla="*/ 797183 w 1429920"/>
              <a:gd name="connsiteY8" fmla="*/ 982766 h 1015438"/>
              <a:gd name="connsiteX9" fmla="*/ 856654 w 1429920"/>
              <a:gd name="connsiteY9" fmla="*/ 987973 h 1015438"/>
              <a:gd name="connsiteX10" fmla="*/ 917197 w 1429920"/>
              <a:gd name="connsiteY10" fmla="*/ 992253 h 1015438"/>
              <a:gd name="connsiteX11" fmla="*/ 978693 w 1429920"/>
              <a:gd name="connsiteY11" fmla="*/ 995374 h 1015438"/>
              <a:gd name="connsiteX12" fmla="*/ 1128555 w 1429920"/>
              <a:gd name="connsiteY12" fmla="*/ 999034 h 1015438"/>
              <a:gd name="connsiteX13" fmla="*/ 1206982 w 1429920"/>
              <a:gd name="connsiteY13" fmla="*/ 1001812 h 1015438"/>
              <a:gd name="connsiteX14" fmla="*/ 1277125 w 1429920"/>
              <a:gd name="connsiteY14" fmla="*/ 1005202 h 1015438"/>
              <a:gd name="connsiteX15" fmla="*/ 1339806 w 1429920"/>
              <a:gd name="connsiteY15" fmla="*/ 1008966 h 1015438"/>
              <a:gd name="connsiteX16" fmla="*/ 1429920 w 1429920"/>
              <a:gd name="connsiteY16" fmla="*/ 1015438 h 1015438"/>
              <a:gd name="connsiteX17" fmla="*/ 1429920 w 1429920"/>
              <a:gd name="connsiteY17" fmla="*/ 930058 h 1015438"/>
              <a:gd name="connsiteX0" fmla="*/ 465956 w 1429920"/>
              <a:gd name="connsiteY0" fmla="*/ 0 h 1015438"/>
              <a:gd name="connsiteX1" fmla="*/ 421151 w 1429920"/>
              <a:gd name="connsiteY1" fmla="*/ 310 h 1015438"/>
              <a:gd name="connsiteX2" fmla="*/ 376502 w 1429920"/>
              <a:gd name="connsiteY2" fmla="*/ 1233 h 1015438"/>
              <a:gd name="connsiteX3" fmla="*/ 331831 w 1429920"/>
              <a:gd name="connsiteY3" fmla="*/ 2811 h 1015438"/>
              <a:gd name="connsiteX4" fmla="*/ 286960 w 1429920"/>
              <a:gd name="connsiteY4" fmla="*/ 5083 h 1015438"/>
              <a:gd name="connsiteX5" fmla="*/ 216916 w 1429920"/>
              <a:gd name="connsiteY5" fmla="*/ 27484 h 1015438"/>
              <a:gd name="connsiteX6" fmla="*/ 168586 w 1429920"/>
              <a:gd name="connsiteY6" fmla="*/ 50648 h 1015438"/>
              <a:gd name="connsiteX7" fmla="*/ 141959 w 1429920"/>
              <a:gd name="connsiteY7" fmla="*/ 68496 h 1015438"/>
              <a:gd name="connsiteX8" fmla="*/ 93670 w 1429920"/>
              <a:gd name="connsiteY8" fmla="*/ 98870 h 1015438"/>
              <a:gd name="connsiteX9" fmla="*/ 57268 w 1429920"/>
              <a:gd name="connsiteY9" fmla="*/ 151720 h 1015438"/>
              <a:gd name="connsiteX10" fmla="*/ 33246 w 1429920"/>
              <a:gd name="connsiteY10" fmla="*/ 209858 h 1015438"/>
              <a:gd name="connsiteX11" fmla="*/ 18242 w 1429920"/>
              <a:gd name="connsiteY11" fmla="*/ 253656 h 1015438"/>
              <a:gd name="connsiteX12" fmla="*/ 17099 w 1429920"/>
              <a:gd name="connsiteY12" fmla="*/ 302469 h 1015438"/>
              <a:gd name="connsiteX13" fmla="*/ 8044 w 1429920"/>
              <a:gd name="connsiteY13" fmla="*/ 351457 h 1015438"/>
              <a:gd name="connsiteX14" fmla="*/ 754 w 1429920"/>
              <a:gd name="connsiteY14" fmla="*/ 405458 h 1015438"/>
              <a:gd name="connsiteX15" fmla="*/ 66 w 1429920"/>
              <a:gd name="connsiteY15" fmla="*/ 471730 h 1015438"/>
              <a:gd name="connsiteX16" fmla="*/ 1145 w 1429920"/>
              <a:gd name="connsiteY16" fmla="*/ 540595 h 1015438"/>
              <a:gd name="connsiteX17" fmla="*/ 37855 w 1429920"/>
              <a:gd name="connsiteY17" fmla="*/ 604797 h 1015438"/>
              <a:gd name="connsiteX18" fmla="*/ 40047 w 1429920"/>
              <a:gd name="connsiteY18" fmla="*/ 681269 h 1015438"/>
              <a:gd name="connsiteX19" fmla="*/ 43462 w 1429920"/>
              <a:gd name="connsiteY19" fmla="*/ 726783 h 1015438"/>
              <a:gd name="connsiteX20" fmla="*/ 51015 w 1429920"/>
              <a:gd name="connsiteY20" fmla="*/ 772317 h 1015438"/>
              <a:gd name="connsiteX21" fmla="*/ 62694 w 1429920"/>
              <a:gd name="connsiteY21" fmla="*/ 817892 h 1015438"/>
              <a:gd name="connsiteX22" fmla="*/ 78490 w 1429920"/>
              <a:gd name="connsiteY22" fmla="*/ 863527 h 1015438"/>
              <a:gd name="connsiteX23" fmla="*/ 95848 w 1429920"/>
              <a:gd name="connsiteY23" fmla="*/ 902056 h 1015438"/>
              <a:gd name="connsiteX24" fmla="*/ 128342 w 1429920"/>
              <a:gd name="connsiteY24" fmla="*/ 939762 h 1015438"/>
              <a:gd name="connsiteX25" fmla="*/ 143844 w 1429920"/>
              <a:gd name="connsiteY25" fmla="*/ 941315 h 1015438"/>
              <a:gd name="connsiteX26" fmla="*/ 175799 w 1429920"/>
              <a:gd name="connsiteY26" fmla="*/ 935344 h 1015438"/>
              <a:gd name="connsiteX27" fmla="*/ 210494 w 1429920"/>
              <a:gd name="connsiteY27" fmla="*/ 931669 h 1015438"/>
              <a:gd name="connsiteX28" fmla="*/ 247810 w 1429920"/>
              <a:gd name="connsiteY28" fmla="*/ 930058 h 1015438"/>
              <a:gd name="connsiteX29" fmla="*/ 1429920 w 1429920"/>
              <a:gd name="connsiteY29" fmla="*/ 930058 h 1015438"/>
              <a:gd name="connsiteX30" fmla="*/ 1429920 w 1429920"/>
              <a:gd name="connsiteY30" fmla="*/ 62640 h 1015438"/>
              <a:gd name="connsiteX31" fmla="*/ 1382468 w 1429920"/>
              <a:gd name="connsiteY31" fmla="*/ 56212 h 1015438"/>
              <a:gd name="connsiteX32" fmla="*/ 1325135 w 1429920"/>
              <a:gd name="connsiteY32" fmla="*/ 49501 h 1015438"/>
              <a:gd name="connsiteX33" fmla="*/ 1256715 w 1429920"/>
              <a:gd name="connsiteY33" fmla="*/ 42687 h 1015438"/>
              <a:gd name="connsiteX34" fmla="*/ 1175608 w 1429920"/>
              <a:gd name="connsiteY34" fmla="*/ 35896 h 1015438"/>
              <a:gd name="connsiteX35" fmla="*/ 747964 w 1429920"/>
              <a:gd name="connsiteY35" fmla="*/ 8731 h 1015438"/>
              <a:gd name="connsiteX36" fmla="*/ 650269 w 1429920"/>
              <a:gd name="connsiteY36" fmla="*/ 4075 h 1015438"/>
              <a:gd name="connsiteX37" fmla="*/ 556739 w 1429920"/>
              <a:gd name="connsiteY37" fmla="*/ 1056 h 1015438"/>
              <a:gd name="connsiteX38" fmla="*/ 511093 w 1429920"/>
              <a:gd name="connsiteY38" fmla="*/ 262 h 1015438"/>
              <a:gd name="connsiteX39" fmla="*/ 465956 w 1429920"/>
              <a:gd name="connsiteY39" fmla="*/ 0 h 1015438"/>
              <a:gd name="connsiteX0" fmla="*/ 1429920 w 1429920"/>
              <a:gd name="connsiteY0" fmla="*/ 930058 h 1015438"/>
              <a:gd name="connsiteX1" fmla="*/ 247810 w 1429920"/>
              <a:gd name="connsiteY1" fmla="*/ 930058 h 1015438"/>
              <a:gd name="connsiteX2" fmla="*/ 287628 w 1429920"/>
              <a:gd name="connsiteY2" fmla="*/ 930282 h 1015438"/>
              <a:gd name="connsiteX3" fmla="*/ 329829 w 1429920"/>
              <a:gd name="connsiteY3" fmla="*/ 932110 h 1015438"/>
              <a:gd name="connsiteX4" fmla="*/ 374292 w 1429920"/>
              <a:gd name="connsiteY4" fmla="*/ 935312 h 1015438"/>
              <a:gd name="connsiteX5" fmla="*/ 420900 w 1429920"/>
              <a:gd name="connsiteY5" fmla="*/ 939658 h 1015438"/>
              <a:gd name="connsiteX6" fmla="*/ 469533 w 1429920"/>
              <a:gd name="connsiteY6" fmla="*/ 944917 h 1015438"/>
              <a:gd name="connsiteX7" fmla="*/ 738902 w 1429920"/>
              <a:gd name="connsiteY7" fmla="*/ 976860 h 1015438"/>
              <a:gd name="connsiteX8" fmla="*/ 797183 w 1429920"/>
              <a:gd name="connsiteY8" fmla="*/ 982766 h 1015438"/>
              <a:gd name="connsiteX9" fmla="*/ 856654 w 1429920"/>
              <a:gd name="connsiteY9" fmla="*/ 987973 h 1015438"/>
              <a:gd name="connsiteX10" fmla="*/ 917197 w 1429920"/>
              <a:gd name="connsiteY10" fmla="*/ 992253 h 1015438"/>
              <a:gd name="connsiteX11" fmla="*/ 978693 w 1429920"/>
              <a:gd name="connsiteY11" fmla="*/ 995374 h 1015438"/>
              <a:gd name="connsiteX12" fmla="*/ 1128555 w 1429920"/>
              <a:gd name="connsiteY12" fmla="*/ 999034 h 1015438"/>
              <a:gd name="connsiteX13" fmla="*/ 1206982 w 1429920"/>
              <a:gd name="connsiteY13" fmla="*/ 1001812 h 1015438"/>
              <a:gd name="connsiteX14" fmla="*/ 1277125 w 1429920"/>
              <a:gd name="connsiteY14" fmla="*/ 1005202 h 1015438"/>
              <a:gd name="connsiteX15" fmla="*/ 1339806 w 1429920"/>
              <a:gd name="connsiteY15" fmla="*/ 1008966 h 1015438"/>
              <a:gd name="connsiteX16" fmla="*/ 1429920 w 1429920"/>
              <a:gd name="connsiteY16" fmla="*/ 1015438 h 1015438"/>
              <a:gd name="connsiteX17" fmla="*/ 1429920 w 1429920"/>
              <a:gd name="connsiteY17" fmla="*/ 930058 h 1015438"/>
              <a:gd name="connsiteX0" fmla="*/ 465956 w 1429920"/>
              <a:gd name="connsiteY0" fmla="*/ 0 h 1015438"/>
              <a:gd name="connsiteX1" fmla="*/ 421151 w 1429920"/>
              <a:gd name="connsiteY1" fmla="*/ 310 h 1015438"/>
              <a:gd name="connsiteX2" fmla="*/ 376502 w 1429920"/>
              <a:gd name="connsiteY2" fmla="*/ 1233 h 1015438"/>
              <a:gd name="connsiteX3" fmla="*/ 331831 w 1429920"/>
              <a:gd name="connsiteY3" fmla="*/ 2811 h 1015438"/>
              <a:gd name="connsiteX4" fmla="*/ 286960 w 1429920"/>
              <a:gd name="connsiteY4" fmla="*/ 5083 h 1015438"/>
              <a:gd name="connsiteX5" fmla="*/ 216916 w 1429920"/>
              <a:gd name="connsiteY5" fmla="*/ 27484 h 1015438"/>
              <a:gd name="connsiteX6" fmla="*/ 168586 w 1429920"/>
              <a:gd name="connsiteY6" fmla="*/ 50648 h 1015438"/>
              <a:gd name="connsiteX7" fmla="*/ 141959 w 1429920"/>
              <a:gd name="connsiteY7" fmla="*/ 68496 h 1015438"/>
              <a:gd name="connsiteX8" fmla="*/ 93670 w 1429920"/>
              <a:gd name="connsiteY8" fmla="*/ 98870 h 1015438"/>
              <a:gd name="connsiteX9" fmla="*/ 57268 w 1429920"/>
              <a:gd name="connsiteY9" fmla="*/ 151720 h 1015438"/>
              <a:gd name="connsiteX10" fmla="*/ 33246 w 1429920"/>
              <a:gd name="connsiteY10" fmla="*/ 209858 h 1015438"/>
              <a:gd name="connsiteX11" fmla="*/ 18242 w 1429920"/>
              <a:gd name="connsiteY11" fmla="*/ 253656 h 1015438"/>
              <a:gd name="connsiteX12" fmla="*/ 17099 w 1429920"/>
              <a:gd name="connsiteY12" fmla="*/ 302469 h 1015438"/>
              <a:gd name="connsiteX13" fmla="*/ 8044 w 1429920"/>
              <a:gd name="connsiteY13" fmla="*/ 351457 h 1015438"/>
              <a:gd name="connsiteX14" fmla="*/ 754 w 1429920"/>
              <a:gd name="connsiteY14" fmla="*/ 405458 h 1015438"/>
              <a:gd name="connsiteX15" fmla="*/ 66 w 1429920"/>
              <a:gd name="connsiteY15" fmla="*/ 471730 h 1015438"/>
              <a:gd name="connsiteX16" fmla="*/ 1145 w 1429920"/>
              <a:gd name="connsiteY16" fmla="*/ 540595 h 1015438"/>
              <a:gd name="connsiteX17" fmla="*/ 3988 w 1429920"/>
              <a:gd name="connsiteY17" fmla="*/ 612054 h 1015438"/>
              <a:gd name="connsiteX18" fmla="*/ 40047 w 1429920"/>
              <a:gd name="connsiteY18" fmla="*/ 681269 h 1015438"/>
              <a:gd name="connsiteX19" fmla="*/ 43462 w 1429920"/>
              <a:gd name="connsiteY19" fmla="*/ 726783 h 1015438"/>
              <a:gd name="connsiteX20" fmla="*/ 51015 w 1429920"/>
              <a:gd name="connsiteY20" fmla="*/ 772317 h 1015438"/>
              <a:gd name="connsiteX21" fmla="*/ 62694 w 1429920"/>
              <a:gd name="connsiteY21" fmla="*/ 817892 h 1015438"/>
              <a:gd name="connsiteX22" fmla="*/ 78490 w 1429920"/>
              <a:gd name="connsiteY22" fmla="*/ 863527 h 1015438"/>
              <a:gd name="connsiteX23" fmla="*/ 95848 w 1429920"/>
              <a:gd name="connsiteY23" fmla="*/ 902056 h 1015438"/>
              <a:gd name="connsiteX24" fmla="*/ 128342 w 1429920"/>
              <a:gd name="connsiteY24" fmla="*/ 939762 h 1015438"/>
              <a:gd name="connsiteX25" fmla="*/ 143844 w 1429920"/>
              <a:gd name="connsiteY25" fmla="*/ 941315 h 1015438"/>
              <a:gd name="connsiteX26" fmla="*/ 175799 w 1429920"/>
              <a:gd name="connsiteY26" fmla="*/ 935344 h 1015438"/>
              <a:gd name="connsiteX27" fmla="*/ 210494 w 1429920"/>
              <a:gd name="connsiteY27" fmla="*/ 931669 h 1015438"/>
              <a:gd name="connsiteX28" fmla="*/ 247810 w 1429920"/>
              <a:gd name="connsiteY28" fmla="*/ 930058 h 1015438"/>
              <a:gd name="connsiteX29" fmla="*/ 1429920 w 1429920"/>
              <a:gd name="connsiteY29" fmla="*/ 930058 h 1015438"/>
              <a:gd name="connsiteX30" fmla="*/ 1429920 w 1429920"/>
              <a:gd name="connsiteY30" fmla="*/ 62640 h 1015438"/>
              <a:gd name="connsiteX31" fmla="*/ 1382468 w 1429920"/>
              <a:gd name="connsiteY31" fmla="*/ 56212 h 1015438"/>
              <a:gd name="connsiteX32" fmla="*/ 1325135 w 1429920"/>
              <a:gd name="connsiteY32" fmla="*/ 49501 h 1015438"/>
              <a:gd name="connsiteX33" fmla="*/ 1256715 w 1429920"/>
              <a:gd name="connsiteY33" fmla="*/ 42687 h 1015438"/>
              <a:gd name="connsiteX34" fmla="*/ 1175608 w 1429920"/>
              <a:gd name="connsiteY34" fmla="*/ 35896 h 1015438"/>
              <a:gd name="connsiteX35" fmla="*/ 747964 w 1429920"/>
              <a:gd name="connsiteY35" fmla="*/ 8731 h 1015438"/>
              <a:gd name="connsiteX36" fmla="*/ 650269 w 1429920"/>
              <a:gd name="connsiteY36" fmla="*/ 4075 h 1015438"/>
              <a:gd name="connsiteX37" fmla="*/ 556739 w 1429920"/>
              <a:gd name="connsiteY37" fmla="*/ 1056 h 1015438"/>
              <a:gd name="connsiteX38" fmla="*/ 511093 w 1429920"/>
              <a:gd name="connsiteY38" fmla="*/ 262 h 1015438"/>
              <a:gd name="connsiteX39" fmla="*/ 465956 w 1429920"/>
              <a:gd name="connsiteY39" fmla="*/ 0 h 1015438"/>
              <a:gd name="connsiteX0" fmla="*/ 1433613 w 1433613"/>
              <a:gd name="connsiteY0" fmla="*/ 930058 h 1015438"/>
              <a:gd name="connsiteX1" fmla="*/ 251503 w 1433613"/>
              <a:gd name="connsiteY1" fmla="*/ 930058 h 1015438"/>
              <a:gd name="connsiteX2" fmla="*/ 291321 w 1433613"/>
              <a:gd name="connsiteY2" fmla="*/ 930282 h 1015438"/>
              <a:gd name="connsiteX3" fmla="*/ 333522 w 1433613"/>
              <a:gd name="connsiteY3" fmla="*/ 932110 h 1015438"/>
              <a:gd name="connsiteX4" fmla="*/ 377985 w 1433613"/>
              <a:gd name="connsiteY4" fmla="*/ 935312 h 1015438"/>
              <a:gd name="connsiteX5" fmla="*/ 424593 w 1433613"/>
              <a:gd name="connsiteY5" fmla="*/ 939658 h 1015438"/>
              <a:gd name="connsiteX6" fmla="*/ 473226 w 1433613"/>
              <a:gd name="connsiteY6" fmla="*/ 944917 h 1015438"/>
              <a:gd name="connsiteX7" fmla="*/ 742595 w 1433613"/>
              <a:gd name="connsiteY7" fmla="*/ 976860 h 1015438"/>
              <a:gd name="connsiteX8" fmla="*/ 800876 w 1433613"/>
              <a:gd name="connsiteY8" fmla="*/ 982766 h 1015438"/>
              <a:gd name="connsiteX9" fmla="*/ 860347 w 1433613"/>
              <a:gd name="connsiteY9" fmla="*/ 987973 h 1015438"/>
              <a:gd name="connsiteX10" fmla="*/ 920890 w 1433613"/>
              <a:gd name="connsiteY10" fmla="*/ 992253 h 1015438"/>
              <a:gd name="connsiteX11" fmla="*/ 982386 w 1433613"/>
              <a:gd name="connsiteY11" fmla="*/ 995374 h 1015438"/>
              <a:gd name="connsiteX12" fmla="*/ 1132248 w 1433613"/>
              <a:gd name="connsiteY12" fmla="*/ 999034 h 1015438"/>
              <a:gd name="connsiteX13" fmla="*/ 1210675 w 1433613"/>
              <a:gd name="connsiteY13" fmla="*/ 1001812 h 1015438"/>
              <a:gd name="connsiteX14" fmla="*/ 1280818 w 1433613"/>
              <a:gd name="connsiteY14" fmla="*/ 1005202 h 1015438"/>
              <a:gd name="connsiteX15" fmla="*/ 1343499 w 1433613"/>
              <a:gd name="connsiteY15" fmla="*/ 1008966 h 1015438"/>
              <a:gd name="connsiteX16" fmla="*/ 1433613 w 1433613"/>
              <a:gd name="connsiteY16" fmla="*/ 1015438 h 1015438"/>
              <a:gd name="connsiteX17" fmla="*/ 1433613 w 1433613"/>
              <a:gd name="connsiteY17" fmla="*/ 930058 h 1015438"/>
              <a:gd name="connsiteX0" fmla="*/ 469649 w 1433613"/>
              <a:gd name="connsiteY0" fmla="*/ 0 h 1015438"/>
              <a:gd name="connsiteX1" fmla="*/ 424844 w 1433613"/>
              <a:gd name="connsiteY1" fmla="*/ 310 h 1015438"/>
              <a:gd name="connsiteX2" fmla="*/ 380195 w 1433613"/>
              <a:gd name="connsiteY2" fmla="*/ 1233 h 1015438"/>
              <a:gd name="connsiteX3" fmla="*/ 335524 w 1433613"/>
              <a:gd name="connsiteY3" fmla="*/ 2811 h 1015438"/>
              <a:gd name="connsiteX4" fmla="*/ 290653 w 1433613"/>
              <a:gd name="connsiteY4" fmla="*/ 5083 h 1015438"/>
              <a:gd name="connsiteX5" fmla="*/ 220609 w 1433613"/>
              <a:gd name="connsiteY5" fmla="*/ 27484 h 1015438"/>
              <a:gd name="connsiteX6" fmla="*/ 172279 w 1433613"/>
              <a:gd name="connsiteY6" fmla="*/ 50648 h 1015438"/>
              <a:gd name="connsiteX7" fmla="*/ 145652 w 1433613"/>
              <a:gd name="connsiteY7" fmla="*/ 68496 h 1015438"/>
              <a:gd name="connsiteX8" fmla="*/ 97363 w 1433613"/>
              <a:gd name="connsiteY8" fmla="*/ 98870 h 1015438"/>
              <a:gd name="connsiteX9" fmla="*/ 60961 w 1433613"/>
              <a:gd name="connsiteY9" fmla="*/ 151720 h 1015438"/>
              <a:gd name="connsiteX10" fmla="*/ 36939 w 1433613"/>
              <a:gd name="connsiteY10" fmla="*/ 209858 h 1015438"/>
              <a:gd name="connsiteX11" fmla="*/ 21935 w 1433613"/>
              <a:gd name="connsiteY11" fmla="*/ 253656 h 1015438"/>
              <a:gd name="connsiteX12" fmla="*/ 20792 w 1433613"/>
              <a:gd name="connsiteY12" fmla="*/ 302469 h 1015438"/>
              <a:gd name="connsiteX13" fmla="*/ 11737 w 1433613"/>
              <a:gd name="connsiteY13" fmla="*/ 351457 h 1015438"/>
              <a:gd name="connsiteX14" fmla="*/ 4447 w 1433613"/>
              <a:gd name="connsiteY14" fmla="*/ 405458 h 1015438"/>
              <a:gd name="connsiteX15" fmla="*/ 3759 w 1433613"/>
              <a:gd name="connsiteY15" fmla="*/ 471730 h 1015438"/>
              <a:gd name="connsiteX16" fmla="*/ 0 w 1433613"/>
              <a:gd name="connsiteY16" fmla="*/ 540595 h 1015438"/>
              <a:gd name="connsiteX17" fmla="*/ 7681 w 1433613"/>
              <a:gd name="connsiteY17" fmla="*/ 612054 h 1015438"/>
              <a:gd name="connsiteX18" fmla="*/ 43740 w 1433613"/>
              <a:gd name="connsiteY18" fmla="*/ 681269 h 1015438"/>
              <a:gd name="connsiteX19" fmla="*/ 47155 w 1433613"/>
              <a:gd name="connsiteY19" fmla="*/ 726783 h 1015438"/>
              <a:gd name="connsiteX20" fmla="*/ 54708 w 1433613"/>
              <a:gd name="connsiteY20" fmla="*/ 772317 h 1015438"/>
              <a:gd name="connsiteX21" fmla="*/ 66387 w 1433613"/>
              <a:gd name="connsiteY21" fmla="*/ 817892 h 1015438"/>
              <a:gd name="connsiteX22" fmla="*/ 82183 w 1433613"/>
              <a:gd name="connsiteY22" fmla="*/ 863527 h 1015438"/>
              <a:gd name="connsiteX23" fmla="*/ 99541 w 1433613"/>
              <a:gd name="connsiteY23" fmla="*/ 902056 h 1015438"/>
              <a:gd name="connsiteX24" fmla="*/ 132035 w 1433613"/>
              <a:gd name="connsiteY24" fmla="*/ 939762 h 1015438"/>
              <a:gd name="connsiteX25" fmla="*/ 147537 w 1433613"/>
              <a:gd name="connsiteY25" fmla="*/ 941315 h 1015438"/>
              <a:gd name="connsiteX26" fmla="*/ 179492 w 1433613"/>
              <a:gd name="connsiteY26" fmla="*/ 935344 h 1015438"/>
              <a:gd name="connsiteX27" fmla="*/ 214187 w 1433613"/>
              <a:gd name="connsiteY27" fmla="*/ 931669 h 1015438"/>
              <a:gd name="connsiteX28" fmla="*/ 251503 w 1433613"/>
              <a:gd name="connsiteY28" fmla="*/ 930058 h 1015438"/>
              <a:gd name="connsiteX29" fmla="*/ 1433613 w 1433613"/>
              <a:gd name="connsiteY29" fmla="*/ 930058 h 1015438"/>
              <a:gd name="connsiteX30" fmla="*/ 1433613 w 1433613"/>
              <a:gd name="connsiteY30" fmla="*/ 62640 h 1015438"/>
              <a:gd name="connsiteX31" fmla="*/ 1386161 w 1433613"/>
              <a:gd name="connsiteY31" fmla="*/ 56212 h 1015438"/>
              <a:gd name="connsiteX32" fmla="*/ 1328828 w 1433613"/>
              <a:gd name="connsiteY32" fmla="*/ 49501 h 1015438"/>
              <a:gd name="connsiteX33" fmla="*/ 1260408 w 1433613"/>
              <a:gd name="connsiteY33" fmla="*/ 42687 h 1015438"/>
              <a:gd name="connsiteX34" fmla="*/ 1179301 w 1433613"/>
              <a:gd name="connsiteY34" fmla="*/ 35896 h 1015438"/>
              <a:gd name="connsiteX35" fmla="*/ 751657 w 1433613"/>
              <a:gd name="connsiteY35" fmla="*/ 8731 h 1015438"/>
              <a:gd name="connsiteX36" fmla="*/ 653962 w 1433613"/>
              <a:gd name="connsiteY36" fmla="*/ 4075 h 1015438"/>
              <a:gd name="connsiteX37" fmla="*/ 560432 w 1433613"/>
              <a:gd name="connsiteY37" fmla="*/ 1056 h 1015438"/>
              <a:gd name="connsiteX38" fmla="*/ 514786 w 1433613"/>
              <a:gd name="connsiteY38" fmla="*/ 262 h 1015438"/>
              <a:gd name="connsiteX39" fmla="*/ 469649 w 1433613"/>
              <a:gd name="connsiteY39" fmla="*/ 0 h 1015438"/>
              <a:gd name="connsiteX0" fmla="*/ 1433613 w 1433613"/>
              <a:gd name="connsiteY0" fmla="*/ 930058 h 1015438"/>
              <a:gd name="connsiteX1" fmla="*/ 251503 w 1433613"/>
              <a:gd name="connsiteY1" fmla="*/ 930058 h 1015438"/>
              <a:gd name="connsiteX2" fmla="*/ 291321 w 1433613"/>
              <a:gd name="connsiteY2" fmla="*/ 930282 h 1015438"/>
              <a:gd name="connsiteX3" fmla="*/ 333522 w 1433613"/>
              <a:gd name="connsiteY3" fmla="*/ 932110 h 1015438"/>
              <a:gd name="connsiteX4" fmla="*/ 377985 w 1433613"/>
              <a:gd name="connsiteY4" fmla="*/ 935312 h 1015438"/>
              <a:gd name="connsiteX5" fmla="*/ 424593 w 1433613"/>
              <a:gd name="connsiteY5" fmla="*/ 939658 h 1015438"/>
              <a:gd name="connsiteX6" fmla="*/ 473226 w 1433613"/>
              <a:gd name="connsiteY6" fmla="*/ 944917 h 1015438"/>
              <a:gd name="connsiteX7" fmla="*/ 742595 w 1433613"/>
              <a:gd name="connsiteY7" fmla="*/ 976860 h 1015438"/>
              <a:gd name="connsiteX8" fmla="*/ 800876 w 1433613"/>
              <a:gd name="connsiteY8" fmla="*/ 982766 h 1015438"/>
              <a:gd name="connsiteX9" fmla="*/ 860347 w 1433613"/>
              <a:gd name="connsiteY9" fmla="*/ 987973 h 1015438"/>
              <a:gd name="connsiteX10" fmla="*/ 920890 w 1433613"/>
              <a:gd name="connsiteY10" fmla="*/ 992253 h 1015438"/>
              <a:gd name="connsiteX11" fmla="*/ 982386 w 1433613"/>
              <a:gd name="connsiteY11" fmla="*/ 995374 h 1015438"/>
              <a:gd name="connsiteX12" fmla="*/ 1132248 w 1433613"/>
              <a:gd name="connsiteY12" fmla="*/ 999034 h 1015438"/>
              <a:gd name="connsiteX13" fmla="*/ 1210675 w 1433613"/>
              <a:gd name="connsiteY13" fmla="*/ 1001812 h 1015438"/>
              <a:gd name="connsiteX14" fmla="*/ 1280818 w 1433613"/>
              <a:gd name="connsiteY14" fmla="*/ 1005202 h 1015438"/>
              <a:gd name="connsiteX15" fmla="*/ 1343499 w 1433613"/>
              <a:gd name="connsiteY15" fmla="*/ 1008966 h 1015438"/>
              <a:gd name="connsiteX16" fmla="*/ 1433613 w 1433613"/>
              <a:gd name="connsiteY16" fmla="*/ 1015438 h 1015438"/>
              <a:gd name="connsiteX17" fmla="*/ 1433613 w 1433613"/>
              <a:gd name="connsiteY17" fmla="*/ 930058 h 1015438"/>
              <a:gd name="connsiteX0" fmla="*/ 469649 w 1433613"/>
              <a:gd name="connsiteY0" fmla="*/ 0 h 1015438"/>
              <a:gd name="connsiteX1" fmla="*/ 424844 w 1433613"/>
              <a:gd name="connsiteY1" fmla="*/ 310 h 1015438"/>
              <a:gd name="connsiteX2" fmla="*/ 380195 w 1433613"/>
              <a:gd name="connsiteY2" fmla="*/ 1233 h 1015438"/>
              <a:gd name="connsiteX3" fmla="*/ 335524 w 1433613"/>
              <a:gd name="connsiteY3" fmla="*/ 2811 h 1015438"/>
              <a:gd name="connsiteX4" fmla="*/ 290653 w 1433613"/>
              <a:gd name="connsiteY4" fmla="*/ 5083 h 1015438"/>
              <a:gd name="connsiteX5" fmla="*/ 220609 w 1433613"/>
              <a:gd name="connsiteY5" fmla="*/ 27484 h 1015438"/>
              <a:gd name="connsiteX6" fmla="*/ 172279 w 1433613"/>
              <a:gd name="connsiteY6" fmla="*/ 50648 h 1015438"/>
              <a:gd name="connsiteX7" fmla="*/ 145652 w 1433613"/>
              <a:gd name="connsiteY7" fmla="*/ 68496 h 1015438"/>
              <a:gd name="connsiteX8" fmla="*/ 97363 w 1433613"/>
              <a:gd name="connsiteY8" fmla="*/ 98870 h 1015438"/>
              <a:gd name="connsiteX9" fmla="*/ 60961 w 1433613"/>
              <a:gd name="connsiteY9" fmla="*/ 151720 h 1015438"/>
              <a:gd name="connsiteX10" fmla="*/ 36939 w 1433613"/>
              <a:gd name="connsiteY10" fmla="*/ 209858 h 1015438"/>
              <a:gd name="connsiteX11" fmla="*/ 21935 w 1433613"/>
              <a:gd name="connsiteY11" fmla="*/ 253656 h 1015438"/>
              <a:gd name="connsiteX12" fmla="*/ 20792 w 1433613"/>
              <a:gd name="connsiteY12" fmla="*/ 302469 h 1015438"/>
              <a:gd name="connsiteX13" fmla="*/ 11737 w 1433613"/>
              <a:gd name="connsiteY13" fmla="*/ 351457 h 1015438"/>
              <a:gd name="connsiteX14" fmla="*/ 4447 w 1433613"/>
              <a:gd name="connsiteY14" fmla="*/ 405458 h 1015438"/>
              <a:gd name="connsiteX15" fmla="*/ 3759 w 1433613"/>
              <a:gd name="connsiteY15" fmla="*/ 471730 h 1015438"/>
              <a:gd name="connsiteX16" fmla="*/ 0 w 1433613"/>
              <a:gd name="connsiteY16" fmla="*/ 540595 h 1015438"/>
              <a:gd name="connsiteX17" fmla="*/ 7681 w 1433613"/>
              <a:gd name="connsiteY17" fmla="*/ 612054 h 1015438"/>
              <a:gd name="connsiteX18" fmla="*/ 2616 w 1433613"/>
              <a:gd name="connsiteY18" fmla="*/ 690945 h 1015438"/>
              <a:gd name="connsiteX19" fmla="*/ 47155 w 1433613"/>
              <a:gd name="connsiteY19" fmla="*/ 726783 h 1015438"/>
              <a:gd name="connsiteX20" fmla="*/ 54708 w 1433613"/>
              <a:gd name="connsiteY20" fmla="*/ 772317 h 1015438"/>
              <a:gd name="connsiteX21" fmla="*/ 66387 w 1433613"/>
              <a:gd name="connsiteY21" fmla="*/ 817892 h 1015438"/>
              <a:gd name="connsiteX22" fmla="*/ 82183 w 1433613"/>
              <a:gd name="connsiteY22" fmla="*/ 863527 h 1015438"/>
              <a:gd name="connsiteX23" fmla="*/ 99541 w 1433613"/>
              <a:gd name="connsiteY23" fmla="*/ 902056 h 1015438"/>
              <a:gd name="connsiteX24" fmla="*/ 132035 w 1433613"/>
              <a:gd name="connsiteY24" fmla="*/ 939762 h 1015438"/>
              <a:gd name="connsiteX25" fmla="*/ 147537 w 1433613"/>
              <a:gd name="connsiteY25" fmla="*/ 941315 h 1015438"/>
              <a:gd name="connsiteX26" fmla="*/ 179492 w 1433613"/>
              <a:gd name="connsiteY26" fmla="*/ 935344 h 1015438"/>
              <a:gd name="connsiteX27" fmla="*/ 214187 w 1433613"/>
              <a:gd name="connsiteY27" fmla="*/ 931669 h 1015438"/>
              <a:gd name="connsiteX28" fmla="*/ 251503 w 1433613"/>
              <a:gd name="connsiteY28" fmla="*/ 930058 h 1015438"/>
              <a:gd name="connsiteX29" fmla="*/ 1433613 w 1433613"/>
              <a:gd name="connsiteY29" fmla="*/ 930058 h 1015438"/>
              <a:gd name="connsiteX30" fmla="*/ 1433613 w 1433613"/>
              <a:gd name="connsiteY30" fmla="*/ 62640 h 1015438"/>
              <a:gd name="connsiteX31" fmla="*/ 1386161 w 1433613"/>
              <a:gd name="connsiteY31" fmla="*/ 56212 h 1015438"/>
              <a:gd name="connsiteX32" fmla="*/ 1328828 w 1433613"/>
              <a:gd name="connsiteY32" fmla="*/ 49501 h 1015438"/>
              <a:gd name="connsiteX33" fmla="*/ 1260408 w 1433613"/>
              <a:gd name="connsiteY33" fmla="*/ 42687 h 1015438"/>
              <a:gd name="connsiteX34" fmla="*/ 1179301 w 1433613"/>
              <a:gd name="connsiteY34" fmla="*/ 35896 h 1015438"/>
              <a:gd name="connsiteX35" fmla="*/ 751657 w 1433613"/>
              <a:gd name="connsiteY35" fmla="*/ 8731 h 1015438"/>
              <a:gd name="connsiteX36" fmla="*/ 653962 w 1433613"/>
              <a:gd name="connsiteY36" fmla="*/ 4075 h 1015438"/>
              <a:gd name="connsiteX37" fmla="*/ 560432 w 1433613"/>
              <a:gd name="connsiteY37" fmla="*/ 1056 h 1015438"/>
              <a:gd name="connsiteX38" fmla="*/ 514786 w 1433613"/>
              <a:gd name="connsiteY38" fmla="*/ 262 h 1015438"/>
              <a:gd name="connsiteX39" fmla="*/ 469649 w 1433613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49156 w 1435614"/>
              <a:gd name="connsiteY19" fmla="*/ 726783 h 1015438"/>
              <a:gd name="connsiteX20" fmla="*/ 56709 w 1435614"/>
              <a:gd name="connsiteY20" fmla="*/ 772317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56709 w 1435614"/>
              <a:gd name="connsiteY20" fmla="*/ 772317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70094 w 1435614"/>
              <a:gd name="connsiteY23" fmla="*/ 918989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70094 w 1435614"/>
              <a:gd name="connsiteY23" fmla="*/ 918989 h 1015438"/>
              <a:gd name="connsiteX24" fmla="*/ 100170 w 1435614"/>
              <a:gd name="connsiteY24" fmla="*/ 947019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2819 w 1435614"/>
              <a:gd name="connsiteY14" fmla="*/ 1005202 h 1025114"/>
              <a:gd name="connsiteX15" fmla="*/ 1345500 w 1435614"/>
              <a:gd name="connsiteY15" fmla="*/ 1008966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2819 w 1435614"/>
              <a:gd name="connsiteY14" fmla="*/ 1005202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93027 w 1435614"/>
              <a:gd name="connsiteY24" fmla="*/ 951781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93027 w 1435614"/>
              <a:gd name="connsiteY24" fmla="*/ 951781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35614" h="1025114">
                <a:moveTo>
                  <a:pt x="1435614" y="930058"/>
                </a:moveTo>
                <a:lnTo>
                  <a:pt x="253504" y="930058"/>
                </a:lnTo>
                <a:lnTo>
                  <a:pt x="290979" y="942264"/>
                </a:lnTo>
                <a:lnTo>
                  <a:pt x="335560" y="939329"/>
                </a:lnTo>
                <a:lnTo>
                  <a:pt x="377567" y="944988"/>
                </a:lnTo>
                <a:lnTo>
                  <a:pt x="421756" y="949334"/>
                </a:lnTo>
                <a:lnTo>
                  <a:pt x="475227" y="957012"/>
                </a:lnTo>
                <a:lnTo>
                  <a:pt x="742177" y="988918"/>
                </a:lnTo>
                <a:lnTo>
                  <a:pt x="800458" y="992442"/>
                </a:lnTo>
                <a:lnTo>
                  <a:pt x="852672" y="992811"/>
                </a:lnTo>
                <a:lnTo>
                  <a:pt x="920472" y="997091"/>
                </a:lnTo>
                <a:lnTo>
                  <a:pt x="984387" y="1005050"/>
                </a:lnTo>
                <a:lnTo>
                  <a:pt x="1134249" y="1003872"/>
                </a:lnTo>
                <a:lnTo>
                  <a:pt x="1207838" y="1011488"/>
                </a:lnTo>
                <a:lnTo>
                  <a:pt x="1287657" y="1014878"/>
                </a:lnTo>
                <a:lnTo>
                  <a:pt x="1345462" y="1023329"/>
                </a:lnTo>
                <a:lnTo>
                  <a:pt x="1435614" y="1025114"/>
                </a:lnTo>
                <a:lnTo>
                  <a:pt x="1435614" y="930058"/>
                </a:lnTo>
                <a:close/>
              </a:path>
              <a:path w="1435614" h="1025114">
                <a:moveTo>
                  <a:pt x="471650" y="0"/>
                </a:moveTo>
                <a:lnTo>
                  <a:pt x="426845" y="310"/>
                </a:lnTo>
                <a:lnTo>
                  <a:pt x="382196" y="1233"/>
                </a:lnTo>
                <a:lnTo>
                  <a:pt x="337525" y="2811"/>
                </a:lnTo>
                <a:lnTo>
                  <a:pt x="292654" y="5083"/>
                </a:lnTo>
                <a:lnTo>
                  <a:pt x="222610" y="27484"/>
                </a:lnTo>
                <a:lnTo>
                  <a:pt x="174280" y="50648"/>
                </a:lnTo>
                <a:lnTo>
                  <a:pt x="147653" y="68496"/>
                </a:lnTo>
                <a:lnTo>
                  <a:pt x="99364" y="98870"/>
                </a:lnTo>
                <a:lnTo>
                  <a:pt x="62962" y="151720"/>
                </a:lnTo>
                <a:lnTo>
                  <a:pt x="38940" y="209858"/>
                </a:lnTo>
                <a:lnTo>
                  <a:pt x="23936" y="253656"/>
                </a:lnTo>
                <a:lnTo>
                  <a:pt x="22793" y="302469"/>
                </a:lnTo>
                <a:lnTo>
                  <a:pt x="13738" y="351457"/>
                </a:lnTo>
                <a:lnTo>
                  <a:pt x="6448" y="405458"/>
                </a:lnTo>
                <a:cubicBezTo>
                  <a:pt x="6219" y="427549"/>
                  <a:pt x="5989" y="449639"/>
                  <a:pt x="5760" y="471730"/>
                </a:cubicBezTo>
                <a:cubicBezTo>
                  <a:pt x="5313" y="493879"/>
                  <a:pt x="2448" y="518446"/>
                  <a:pt x="2001" y="540595"/>
                </a:cubicBezTo>
                <a:cubicBezTo>
                  <a:pt x="2142" y="564415"/>
                  <a:pt x="-135" y="590653"/>
                  <a:pt x="6" y="614473"/>
                </a:cubicBezTo>
                <a:cubicBezTo>
                  <a:pt x="737" y="639964"/>
                  <a:pt x="3886" y="665454"/>
                  <a:pt x="4617" y="690945"/>
                </a:cubicBezTo>
                <a:lnTo>
                  <a:pt x="12870" y="760650"/>
                </a:lnTo>
                <a:lnTo>
                  <a:pt x="20423" y="811022"/>
                </a:lnTo>
                <a:lnTo>
                  <a:pt x="34521" y="846921"/>
                </a:lnTo>
                <a:lnTo>
                  <a:pt x="47899" y="887718"/>
                </a:lnTo>
                <a:lnTo>
                  <a:pt x="70094" y="918989"/>
                </a:lnTo>
                <a:lnTo>
                  <a:pt x="93027" y="951781"/>
                </a:lnTo>
                <a:lnTo>
                  <a:pt x="149538" y="941315"/>
                </a:lnTo>
                <a:lnTo>
                  <a:pt x="181493" y="935344"/>
                </a:lnTo>
                <a:lnTo>
                  <a:pt x="216188" y="934051"/>
                </a:lnTo>
                <a:lnTo>
                  <a:pt x="253504" y="934896"/>
                </a:lnTo>
                <a:lnTo>
                  <a:pt x="1435614" y="930058"/>
                </a:lnTo>
                <a:lnTo>
                  <a:pt x="1435614" y="62640"/>
                </a:lnTo>
                <a:lnTo>
                  <a:pt x="1388162" y="56212"/>
                </a:lnTo>
                <a:lnTo>
                  <a:pt x="1330829" y="49501"/>
                </a:lnTo>
                <a:lnTo>
                  <a:pt x="1262409" y="42687"/>
                </a:lnTo>
                <a:lnTo>
                  <a:pt x="1181302" y="35896"/>
                </a:lnTo>
                <a:lnTo>
                  <a:pt x="753658" y="8731"/>
                </a:lnTo>
                <a:lnTo>
                  <a:pt x="655963" y="4075"/>
                </a:lnTo>
                <a:lnTo>
                  <a:pt x="562433" y="1056"/>
                </a:lnTo>
                <a:lnTo>
                  <a:pt x="516787" y="262"/>
                </a:lnTo>
                <a:lnTo>
                  <a:pt x="4716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3759DB-B2E5-446A-8DF5-567DF09F2A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211" y="-2381"/>
            <a:ext cx="9159390" cy="6860381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400198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23 w 9144023"/>
              <a:gd name="connsiteY0" fmla="*/ 0 h 6858000"/>
              <a:gd name="connsiteX1" fmla="*/ 0 w 9144023"/>
              <a:gd name="connsiteY1" fmla="*/ 1209675 h 6858000"/>
              <a:gd name="connsiteX2" fmla="*/ 9144023 w 9144023"/>
              <a:gd name="connsiteY2" fmla="*/ 1400198 h 6858000"/>
              <a:gd name="connsiteX3" fmla="*/ 9144023 w 9144023"/>
              <a:gd name="connsiteY3" fmla="*/ 6858000 h 6858000"/>
              <a:gd name="connsiteX4" fmla="*/ 23 w 9144023"/>
              <a:gd name="connsiteY4" fmla="*/ 6858000 h 6858000"/>
              <a:gd name="connsiteX5" fmla="*/ 23 w 9144023"/>
              <a:gd name="connsiteY5" fmla="*/ 0 h 6858000"/>
              <a:gd name="connsiteX0" fmla="*/ 23 w 9144023"/>
              <a:gd name="connsiteY0" fmla="*/ 0 h 6858000"/>
              <a:gd name="connsiteX1" fmla="*/ 0 w 9144023"/>
              <a:gd name="connsiteY1" fmla="*/ 1209675 h 6858000"/>
              <a:gd name="connsiteX2" fmla="*/ 9144023 w 9144023"/>
              <a:gd name="connsiteY2" fmla="*/ 1400198 h 6858000"/>
              <a:gd name="connsiteX3" fmla="*/ 9144023 w 9144023"/>
              <a:gd name="connsiteY3" fmla="*/ 6858000 h 6858000"/>
              <a:gd name="connsiteX4" fmla="*/ 353592 w 9144023"/>
              <a:gd name="connsiteY4" fmla="*/ 6848475 h 6858000"/>
              <a:gd name="connsiteX5" fmla="*/ 23 w 9144023"/>
              <a:gd name="connsiteY5" fmla="*/ 6858000 h 6858000"/>
              <a:gd name="connsiteX6" fmla="*/ 23 w 9144023"/>
              <a:gd name="connsiteY6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0 w 9180956"/>
              <a:gd name="connsiteY4" fmla="*/ 6486525 h 6858000"/>
              <a:gd name="connsiteX5" fmla="*/ 36956 w 9180956"/>
              <a:gd name="connsiteY5" fmla="*/ 6858000 h 6858000"/>
              <a:gd name="connsiteX6" fmla="*/ 36956 w 9180956"/>
              <a:gd name="connsiteY6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6819900 w 9180956"/>
              <a:gd name="connsiteY4" fmla="*/ 6753225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0 w 9180956"/>
              <a:gd name="connsiteY5" fmla="*/ 6486525 h 6858000"/>
              <a:gd name="connsiteX6" fmla="*/ 36956 w 9180956"/>
              <a:gd name="connsiteY6" fmla="*/ 6858000 h 6858000"/>
              <a:gd name="connsiteX7" fmla="*/ 36956 w 9180956"/>
              <a:gd name="connsiteY7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0 w 9180956"/>
              <a:gd name="connsiteY6" fmla="*/ 6486525 h 6858000"/>
              <a:gd name="connsiteX7" fmla="*/ 36956 w 9180956"/>
              <a:gd name="connsiteY7" fmla="*/ 6858000 h 6858000"/>
              <a:gd name="connsiteX8" fmla="*/ 36956 w 9180956"/>
              <a:gd name="connsiteY8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3205506 w 9180956"/>
              <a:gd name="connsiteY6" fmla="*/ 6485641 h 6858000"/>
              <a:gd name="connsiteX7" fmla="*/ 0 w 9180956"/>
              <a:gd name="connsiteY7" fmla="*/ 6486525 h 6858000"/>
              <a:gd name="connsiteX8" fmla="*/ 36956 w 9180956"/>
              <a:gd name="connsiteY8" fmla="*/ 6858000 h 6858000"/>
              <a:gd name="connsiteX9" fmla="*/ 36956 w 9180956"/>
              <a:gd name="connsiteY9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47427 w 9180956"/>
              <a:gd name="connsiteY6" fmla="*/ 6014301 h 6858000"/>
              <a:gd name="connsiteX7" fmla="*/ 0 w 9180956"/>
              <a:gd name="connsiteY7" fmla="*/ 6486525 h 6858000"/>
              <a:gd name="connsiteX8" fmla="*/ 36956 w 9180956"/>
              <a:gd name="connsiteY8" fmla="*/ 6858000 h 6858000"/>
              <a:gd name="connsiteX9" fmla="*/ 36956 w 9180956"/>
              <a:gd name="connsiteY9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19147 w 9180956"/>
              <a:gd name="connsiteY6" fmla="*/ 5910606 h 6858000"/>
              <a:gd name="connsiteX7" fmla="*/ 0 w 9180956"/>
              <a:gd name="connsiteY7" fmla="*/ 6486525 h 6858000"/>
              <a:gd name="connsiteX8" fmla="*/ 36956 w 9180956"/>
              <a:gd name="connsiteY8" fmla="*/ 6858000 h 6858000"/>
              <a:gd name="connsiteX9" fmla="*/ 36956 w 9180956"/>
              <a:gd name="connsiteY9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19147 w 9180956"/>
              <a:gd name="connsiteY6" fmla="*/ 5910606 h 6858000"/>
              <a:gd name="connsiteX7" fmla="*/ 3092385 w 9180956"/>
              <a:gd name="connsiteY7" fmla="*/ 6108569 h 6858000"/>
              <a:gd name="connsiteX8" fmla="*/ 0 w 9180956"/>
              <a:gd name="connsiteY8" fmla="*/ 6486525 h 6858000"/>
              <a:gd name="connsiteX9" fmla="*/ 36956 w 9180956"/>
              <a:gd name="connsiteY9" fmla="*/ 6858000 h 6858000"/>
              <a:gd name="connsiteX10" fmla="*/ 36956 w 9180956"/>
              <a:gd name="connsiteY10" fmla="*/ 0 h 6858000"/>
              <a:gd name="connsiteX0" fmla="*/ 36956 w 9180956"/>
              <a:gd name="connsiteY0" fmla="*/ 0 h 6858000"/>
              <a:gd name="connsiteX1" fmla="*/ 36933 w 9180956"/>
              <a:gd name="connsiteY1" fmla="*/ 1209675 h 6858000"/>
              <a:gd name="connsiteX2" fmla="*/ 9180956 w 9180956"/>
              <a:gd name="connsiteY2" fmla="*/ 1400198 h 6858000"/>
              <a:gd name="connsiteX3" fmla="*/ 9180956 w 9180956"/>
              <a:gd name="connsiteY3" fmla="*/ 6858000 h 6858000"/>
              <a:gd name="connsiteX4" fmla="*/ 9172575 w 9180956"/>
              <a:gd name="connsiteY4" fmla="*/ 6515100 h 6858000"/>
              <a:gd name="connsiteX5" fmla="*/ 5024879 w 9180956"/>
              <a:gd name="connsiteY5" fmla="*/ 6485641 h 6858000"/>
              <a:gd name="connsiteX6" fmla="*/ 5119147 w 9180956"/>
              <a:gd name="connsiteY6" fmla="*/ 5910606 h 6858000"/>
              <a:gd name="connsiteX7" fmla="*/ 2159132 w 9180956"/>
              <a:gd name="connsiteY7" fmla="*/ 5656083 h 6858000"/>
              <a:gd name="connsiteX8" fmla="*/ 0 w 9180956"/>
              <a:gd name="connsiteY8" fmla="*/ 6486525 h 6858000"/>
              <a:gd name="connsiteX9" fmla="*/ 36956 w 9180956"/>
              <a:gd name="connsiteY9" fmla="*/ 6858000 h 6858000"/>
              <a:gd name="connsiteX10" fmla="*/ 36956 w 918095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130852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130852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281681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2281681 w 9152676"/>
              <a:gd name="connsiteY7" fmla="*/ 565608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90867 w 9152676"/>
              <a:gd name="connsiteY6" fmla="*/ 5910606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93790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8574 w 9152676"/>
              <a:gd name="connsiteY6" fmla="*/ 5986020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54683 w 9152676"/>
              <a:gd name="connsiteY6" fmla="*/ 585671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54683 w 9152676"/>
              <a:gd name="connsiteY6" fmla="*/ 585671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54683 w 9152676"/>
              <a:gd name="connsiteY6" fmla="*/ 585671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066113 w 9152676"/>
              <a:gd name="connsiteY6" fmla="*/ 5868141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3274 w 9152676"/>
              <a:gd name="connsiteY6" fmla="*/ 597818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8514 w 9152676"/>
              <a:gd name="connsiteY6" fmla="*/ 598866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8514 w 9152676"/>
              <a:gd name="connsiteY6" fmla="*/ 598866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214934 w 9152676"/>
              <a:gd name="connsiteY7" fmla="*/ 5684553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542441 w 9152676"/>
              <a:gd name="connsiteY7" fmla="*/ 569765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3542441 w 9152676"/>
              <a:gd name="connsiteY7" fmla="*/ 569765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494214 w 9152676"/>
              <a:gd name="connsiteY7" fmla="*/ 5698625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486354 w 9152676"/>
              <a:gd name="connsiteY7" fmla="*/ 5732685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672378 w 9152676"/>
              <a:gd name="connsiteY7" fmla="*/ 574054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672378 w 9152676"/>
              <a:gd name="connsiteY7" fmla="*/ 574054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23754 w 9152676"/>
              <a:gd name="connsiteY6" fmla="*/ 5986044 h 6858000"/>
              <a:gd name="connsiteX7" fmla="*/ 4672378 w 9152676"/>
              <a:gd name="connsiteY7" fmla="*/ 574054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672378 w 9152676"/>
              <a:gd name="connsiteY6" fmla="*/ 5740546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832202 w 9152676"/>
              <a:gd name="connsiteY6" fmla="*/ 5748407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4832202 w 9152676"/>
              <a:gd name="connsiteY6" fmla="*/ 5748407 h 6858000"/>
              <a:gd name="connsiteX7" fmla="*/ 4087413 w 9152676"/>
              <a:gd name="connsiteY7" fmla="*/ 5718614 h 6858000"/>
              <a:gd name="connsiteX8" fmla="*/ 0 w 9152676"/>
              <a:gd name="connsiteY8" fmla="*/ 5628685 h 6858000"/>
              <a:gd name="connsiteX9" fmla="*/ 8676 w 9152676"/>
              <a:gd name="connsiteY9" fmla="*/ 6858000 h 6858000"/>
              <a:gd name="connsiteX10" fmla="*/ 8676 w 9152676"/>
              <a:gd name="connsiteY10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2548 w 9152676"/>
              <a:gd name="connsiteY6" fmla="*/ 6214776 h 6858000"/>
              <a:gd name="connsiteX7" fmla="*/ 4832202 w 9152676"/>
              <a:gd name="connsiteY7" fmla="*/ 5748407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2548 w 9152676"/>
              <a:gd name="connsiteY6" fmla="*/ 6214776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12548 w 9152676"/>
              <a:gd name="connsiteY6" fmla="*/ 6214776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2067 w 9152676"/>
              <a:gd name="connsiteY6" fmla="*/ 6193815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2067 w 9152676"/>
              <a:gd name="connsiteY6" fmla="*/ 6193815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400198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239942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9152676 w 9152676"/>
              <a:gd name="connsiteY2" fmla="*/ 1239942 h 6858000"/>
              <a:gd name="connsiteX3" fmla="*/ 9152676 w 9152676"/>
              <a:gd name="connsiteY3" fmla="*/ 6858000 h 6858000"/>
              <a:gd name="connsiteX4" fmla="*/ 9144295 w 9152676"/>
              <a:gd name="connsiteY4" fmla="*/ 6515100 h 6858000"/>
              <a:gd name="connsiteX5" fmla="*/ 4996599 w 9152676"/>
              <a:gd name="connsiteY5" fmla="*/ 6485641 h 6858000"/>
              <a:gd name="connsiteX6" fmla="*/ 5104688 w 9152676"/>
              <a:gd name="connsiteY6" fmla="*/ 6149274 h 6858000"/>
              <a:gd name="connsiteX7" fmla="*/ 4832202 w 9152676"/>
              <a:gd name="connsiteY7" fmla="*/ 5735306 h 6858000"/>
              <a:gd name="connsiteX8" fmla="*/ 4087413 w 9152676"/>
              <a:gd name="connsiteY8" fmla="*/ 5718614 h 6858000"/>
              <a:gd name="connsiteX9" fmla="*/ 0 w 9152676"/>
              <a:gd name="connsiteY9" fmla="*/ 5628685 h 6858000"/>
              <a:gd name="connsiteX10" fmla="*/ 8676 w 9152676"/>
              <a:gd name="connsiteY10" fmla="*/ 6858000 h 6858000"/>
              <a:gd name="connsiteX11" fmla="*/ 8676 w 9152676"/>
              <a:gd name="connsiteY11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7540692 w 9152676"/>
              <a:gd name="connsiteY2" fmla="*/ 1319753 h 6858000"/>
              <a:gd name="connsiteX3" fmla="*/ 9152676 w 9152676"/>
              <a:gd name="connsiteY3" fmla="*/ 1239942 h 6858000"/>
              <a:gd name="connsiteX4" fmla="*/ 9152676 w 9152676"/>
              <a:gd name="connsiteY4" fmla="*/ 6858000 h 6858000"/>
              <a:gd name="connsiteX5" fmla="*/ 9144295 w 9152676"/>
              <a:gd name="connsiteY5" fmla="*/ 6515100 h 6858000"/>
              <a:gd name="connsiteX6" fmla="*/ 4996599 w 9152676"/>
              <a:gd name="connsiteY6" fmla="*/ 6485641 h 6858000"/>
              <a:gd name="connsiteX7" fmla="*/ 5104688 w 9152676"/>
              <a:gd name="connsiteY7" fmla="*/ 6149274 h 6858000"/>
              <a:gd name="connsiteX8" fmla="*/ 4832202 w 9152676"/>
              <a:gd name="connsiteY8" fmla="*/ 5735306 h 6858000"/>
              <a:gd name="connsiteX9" fmla="*/ 4087413 w 9152676"/>
              <a:gd name="connsiteY9" fmla="*/ 5718614 h 6858000"/>
              <a:gd name="connsiteX10" fmla="*/ 0 w 9152676"/>
              <a:gd name="connsiteY10" fmla="*/ 5628685 h 6858000"/>
              <a:gd name="connsiteX11" fmla="*/ 8676 w 9152676"/>
              <a:gd name="connsiteY11" fmla="*/ 6858000 h 6858000"/>
              <a:gd name="connsiteX12" fmla="*/ 8676 w 9152676"/>
              <a:gd name="connsiteY12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8087446 w 9152676"/>
              <a:gd name="connsiteY2" fmla="*/ 1168924 h 6858000"/>
              <a:gd name="connsiteX3" fmla="*/ 9152676 w 9152676"/>
              <a:gd name="connsiteY3" fmla="*/ 1239942 h 6858000"/>
              <a:gd name="connsiteX4" fmla="*/ 9152676 w 9152676"/>
              <a:gd name="connsiteY4" fmla="*/ 6858000 h 6858000"/>
              <a:gd name="connsiteX5" fmla="*/ 9144295 w 9152676"/>
              <a:gd name="connsiteY5" fmla="*/ 6515100 h 6858000"/>
              <a:gd name="connsiteX6" fmla="*/ 4996599 w 9152676"/>
              <a:gd name="connsiteY6" fmla="*/ 6485641 h 6858000"/>
              <a:gd name="connsiteX7" fmla="*/ 5104688 w 9152676"/>
              <a:gd name="connsiteY7" fmla="*/ 6149274 h 6858000"/>
              <a:gd name="connsiteX8" fmla="*/ 4832202 w 9152676"/>
              <a:gd name="connsiteY8" fmla="*/ 5735306 h 6858000"/>
              <a:gd name="connsiteX9" fmla="*/ 4087413 w 9152676"/>
              <a:gd name="connsiteY9" fmla="*/ 5718614 h 6858000"/>
              <a:gd name="connsiteX10" fmla="*/ 0 w 9152676"/>
              <a:gd name="connsiteY10" fmla="*/ 5628685 h 6858000"/>
              <a:gd name="connsiteX11" fmla="*/ 8676 w 9152676"/>
              <a:gd name="connsiteY11" fmla="*/ 6858000 h 6858000"/>
              <a:gd name="connsiteX12" fmla="*/ 8676 w 9152676"/>
              <a:gd name="connsiteY12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6154952 w 9152676"/>
              <a:gd name="connsiteY2" fmla="*/ 1206631 h 6858000"/>
              <a:gd name="connsiteX3" fmla="*/ 8087446 w 9152676"/>
              <a:gd name="connsiteY3" fmla="*/ 1168924 h 6858000"/>
              <a:gd name="connsiteX4" fmla="*/ 9152676 w 9152676"/>
              <a:gd name="connsiteY4" fmla="*/ 1239942 h 6858000"/>
              <a:gd name="connsiteX5" fmla="*/ 9152676 w 9152676"/>
              <a:gd name="connsiteY5" fmla="*/ 6858000 h 6858000"/>
              <a:gd name="connsiteX6" fmla="*/ 9144295 w 9152676"/>
              <a:gd name="connsiteY6" fmla="*/ 6515100 h 6858000"/>
              <a:gd name="connsiteX7" fmla="*/ 4996599 w 9152676"/>
              <a:gd name="connsiteY7" fmla="*/ 6485641 h 6858000"/>
              <a:gd name="connsiteX8" fmla="*/ 5104688 w 9152676"/>
              <a:gd name="connsiteY8" fmla="*/ 6149274 h 6858000"/>
              <a:gd name="connsiteX9" fmla="*/ 4832202 w 9152676"/>
              <a:gd name="connsiteY9" fmla="*/ 5735306 h 6858000"/>
              <a:gd name="connsiteX10" fmla="*/ 4087413 w 9152676"/>
              <a:gd name="connsiteY10" fmla="*/ 5718614 h 6858000"/>
              <a:gd name="connsiteX11" fmla="*/ 0 w 9152676"/>
              <a:gd name="connsiteY11" fmla="*/ 5628685 h 6858000"/>
              <a:gd name="connsiteX12" fmla="*/ 8676 w 9152676"/>
              <a:gd name="connsiteY12" fmla="*/ 6858000 h 6858000"/>
              <a:gd name="connsiteX13" fmla="*/ 8676 w 9152676"/>
              <a:gd name="connsiteY13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7983752 w 9152676"/>
              <a:gd name="connsiteY2" fmla="*/ 207390 h 6858000"/>
              <a:gd name="connsiteX3" fmla="*/ 8087446 w 9152676"/>
              <a:gd name="connsiteY3" fmla="*/ 1168924 h 6858000"/>
              <a:gd name="connsiteX4" fmla="*/ 9152676 w 9152676"/>
              <a:gd name="connsiteY4" fmla="*/ 1239942 h 6858000"/>
              <a:gd name="connsiteX5" fmla="*/ 9152676 w 9152676"/>
              <a:gd name="connsiteY5" fmla="*/ 6858000 h 6858000"/>
              <a:gd name="connsiteX6" fmla="*/ 9144295 w 9152676"/>
              <a:gd name="connsiteY6" fmla="*/ 6515100 h 6858000"/>
              <a:gd name="connsiteX7" fmla="*/ 4996599 w 9152676"/>
              <a:gd name="connsiteY7" fmla="*/ 6485641 h 6858000"/>
              <a:gd name="connsiteX8" fmla="*/ 5104688 w 9152676"/>
              <a:gd name="connsiteY8" fmla="*/ 6149274 h 6858000"/>
              <a:gd name="connsiteX9" fmla="*/ 4832202 w 9152676"/>
              <a:gd name="connsiteY9" fmla="*/ 5735306 h 6858000"/>
              <a:gd name="connsiteX10" fmla="*/ 4087413 w 9152676"/>
              <a:gd name="connsiteY10" fmla="*/ 5718614 h 6858000"/>
              <a:gd name="connsiteX11" fmla="*/ 0 w 9152676"/>
              <a:gd name="connsiteY11" fmla="*/ 5628685 h 6858000"/>
              <a:gd name="connsiteX12" fmla="*/ 8676 w 9152676"/>
              <a:gd name="connsiteY12" fmla="*/ 6858000 h 6858000"/>
              <a:gd name="connsiteX13" fmla="*/ 8676 w 9152676"/>
              <a:gd name="connsiteY13" fmla="*/ 0 h 6858000"/>
              <a:gd name="connsiteX0" fmla="*/ 8676 w 9152676"/>
              <a:gd name="connsiteY0" fmla="*/ 0 h 6858000"/>
              <a:gd name="connsiteX1" fmla="*/ 8653 w 9152676"/>
              <a:gd name="connsiteY1" fmla="*/ 1209675 h 6858000"/>
              <a:gd name="connsiteX2" fmla="*/ 6927950 w 9152676"/>
              <a:gd name="connsiteY2" fmla="*/ 301658 h 6858000"/>
              <a:gd name="connsiteX3" fmla="*/ 7983752 w 9152676"/>
              <a:gd name="connsiteY3" fmla="*/ 207390 h 6858000"/>
              <a:gd name="connsiteX4" fmla="*/ 8087446 w 9152676"/>
              <a:gd name="connsiteY4" fmla="*/ 1168924 h 6858000"/>
              <a:gd name="connsiteX5" fmla="*/ 9152676 w 9152676"/>
              <a:gd name="connsiteY5" fmla="*/ 1239942 h 6858000"/>
              <a:gd name="connsiteX6" fmla="*/ 9152676 w 9152676"/>
              <a:gd name="connsiteY6" fmla="*/ 6858000 h 6858000"/>
              <a:gd name="connsiteX7" fmla="*/ 9144295 w 9152676"/>
              <a:gd name="connsiteY7" fmla="*/ 6515100 h 6858000"/>
              <a:gd name="connsiteX8" fmla="*/ 4996599 w 9152676"/>
              <a:gd name="connsiteY8" fmla="*/ 6485641 h 6858000"/>
              <a:gd name="connsiteX9" fmla="*/ 5104688 w 9152676"/>
              <a:gd name="connsiteY9" fmla="*/ 6149274 h 6858000"/>
              <a:gd name="connsiteX10" fmla="*/ 4832202 w 9152676"/>
              <a:gd name="connsiteY10" fmla="*/ 5735306 h 6858000"/>
              <a:gd name="connsiteX11" fmla="*/ 4087413 w 9152676"/>
              <a:gd name="connsiteY11" fmla="*/ 5718614 h 6858000"/>
              <a:gd name="connsiteX12" fmla="*/ 0 w 9152676"/>
              <a:gd name="connsiteY12" fmla="*/ 5628685 h 6858000"/>
              <a:gd name="connsiteX13" fmla="*/ 8676 w 9152676"/>
              <a:gd name="connsiteY13" fmla="*/ 6858000 h 6858000"/>
              <a:gd name="connsiteX14" fmla="*/ 8676 w 9152676"/>
              <a:gd name="connsiteY14" fmla="*/ 0 h 6858000"/>
              <a:gd name="connsiteX0" fmla="*/ 8676 w 9539877"/>
              <a:gd name="connsiteY0" fmla="*/ 0 h 6858000"/>
              <a:gd name="connsiteX1" fmla="*/ 8653 w 9539877"/>
              <a:gd name="connsiteY1" fmla="*/ 1209675 h 6858000"/>
              <a:gd name="connsiteX2" fmla="*/ 9171530 w 9539877"/>
              <a:gd name="connsiteY2" fmla="*/ 273378 h 6858000"/>
              <a:gd name="connsiteX3" fmla="*/ 7983752 w 9539877"/>
              <a:gd name="connsiteY3" fmla="*/ 207390 h 6858000"/>
              <a:gd name="connsiteX4" fmla="*/ 8087446 w 9539877"/>
              <a:gd name="connsiteY4" fmla="*/ 1168924 h 6858000"/>
              <a:gd name="connsiteX5" fmla="*/ 9152676 w 9539877"/>
              <a:gd name="connsiteY5" fmla="*/ 1239942 h 6858000"/>
              <a:gd name="connsiteX6" fmla="*/ 9152676 w 9539877"/>
              <a:gd name="connsiteY6" fmla="*/ 6858000 h 6858000"/>
              <a:gd name="connsiteX7" fmla="*/ 9144295 w 9539877"/>
              <a:gd name="connsiteY7" fmla="*/ 6515100 h 6858000"/>
              <a:gd name="connsiteX8" fmla="*/ 4996599 w 9539877"/>
              <a:gd name="connsiteY8" fmla="*/ 6485641 h 6858000"/>
              <a:gd name="connsiteX9" fmla="*/ 5104688 w 9539877"/>
              <a:gd name="connsiteY9" fmla="*/ 6149274 h 6858000"/>
              <a:gd name="connsiteX10" fmla="*/ 4832202 w 9539877"/>
              <a:gd name="connsiteY10" fmla="*/ 5735306 h 6858000"/>
              <a:gd name="connsiteX11" fmla="*/ 4087413 w 9539877"/>
              <a:gd name="connsiteY11" fmla="*/ 5718614 h 6858000"/>
              <a:gd name="connsiteX12" fmla="*/ 0 w 9539877"/>
              <a:gd name="connsiteY12" fmla="*/ 5628685 h 6858000"/>
              <a:gd name="connsiteX13" fmla="*/ 8676 w 9539877"/>
              <a:gd name="connsiteY13" fmla="*/ 6858000 h 6858000"/>
              <a:gd name="connsiteX14" fmla="*/ 8676 w 9539877"/>
              <a:gd name="connsiteY14" fmla="*/ 0 h 6858000"/>
              <a:gd name="connsiteX0" fmla="*/ 8676 w 9539877"/>
              <a:gd name="connsiteY0" fmla="*/ 122054 h 6980054"/>
              <a:gd name="connsiteX1" fmla="*/ 9114946 w 9539877"/>
              <a:gd name="connsiteY1" fmla="*/ 115671 h 6980054"/>
              <a:gd name="connsiteX2" fmla="*/ 9171530 w 9539877"/>
              <a:gd name="connsiteY2" fmla="*/ 395432 h 6980054"/>
              <a:gd name="connsiteX3" fmla="*/ 7983752 w 9539877"/>
              <a:gd name="connsiteY3" fmla="*/ 329444 h 6980054"/>
              <a:gd name="connsiteX4" fmla="*/ 8087446 w 9539877"/>
              <a:gd name="connsiteY4" fmla="*/ 1290978 h 6980054"/>
              <a:gd name="connsiteX5" fmla="*/ 9152676 w 9539877"/>
              <a:gd name="connsiteY5" fmla="*/ 1361996 h 6980054"/>
              <a:gd name="connsiteX6" fmla="*/ 9152676 w 9539877"/>
              <a:gd name="connsiteY6" fmla="*/ 6980054 h 6980054"/>
              <a:gd name="connsiteX7" fmla="*/ 9144295 w 9539877"/>
              <a:gd name="connsiteY7" fmla="*/ 6637154 h 6980054"/>
              <a:gd name="connsiteX8" fmla="*/ 4996599 w 9539877"/>
              <a:gd name="connsiteY8" fmla="*/ 6607695 h 6980054"/>
              <a:gd name="connsiteX9" fmla="*/ 5104688 w 9539877"/>
              <a:gd name="connsiteY9" fmla="*/ 6271328 h 6980054"/>
              <a:gd name="connsiteX10" fmla="*/ 4832202 w 9539877"/>
              <a:gd name="connsiteY10" fmla="*/ 5857360 h 6980054"/>
              <a:gd name="connsiteX11" fmla="*/ 4087413 w 9539877"/>
              <a:gd name="connsiteY11" fmla="*/ 5840668 h 6980054"/>
              <a:gd name="connsiteX12" fmla="*/ 0 w 9539877"/>
              <a:gd name="connsiteY12" fmla="*/ 5750739 h 6980054"/>
              <a:gd name="connsiteX13" fmla="*/ 8676 w 9539877"/>
              <a:gd name="connsiteY13" fmla="*/ 6980054 h 6980054"/>
              <a:gd name="connsiteX14" fmla="*/ 8676 w 9539877"/>
              <a:gd name="connsiteY14" fmla="*/ 122054 h 6980054"/>
              <a:gd name="connsiteX0" fmla="*/ 8676 w 9539877"/>
              <a:gd name="connsiteY0" fmla="*/ 184654 h 7042654"/>
              <a:gd name="connsiteX1" fmla="*/ 9114946 w 9539877"/>
              <a:gd name="connsiteY1" fmla="*/ 178271 h 7042654"/>
              <a:gd name="connsiteX2" fmla="*/ 9171530 w 9539877"/>
              <a:gd name="connsiteY2" fmla="*/ 458032 h 7042654"/>
              <a:gd name="connsiteX3" fmla="*/ 7983752 w 9539877"/>
              <a:gd name="connsiteY3" fmla="*/ 392044 h 7042654"/>
              <a:gd name="connsiteX4" fmla="*/ 8087446 w 9539877"/>
              <a:gd name="connsiteY4" fmla="*/ 1353578 h 7042654"/>
              <a:gd name="connsiteX5" fmla="*/ 9152676 w 9539877"/>
              <a:gd name="connsiteY5" fmla="*/ 1424596 h 7042654"/>
              <a:gd name="connsiteX6" fmla="*/ 9152676 w 9539877"/>
              <a:gd name="connsiteY6" fmla="*/ 7042654 h 7042654"/>
              <a:gd name="connsiteX7" fmla="*/ 9144295 w 9539877"/>
              <a:gd name="connsiteY7" fmla="*/ 6699754 h 7042654"/>
              <a:gd name="connsiteX8" fmla="*/ 4996599 w 9539877"/>
              <a:gd name="connsiteY8" fmla="*/ 6670295 h 7042654"/>
              <a:gd name="connsiteX9" fmla="*/ 5104688 w 9539877"/>
              <a:gd name="connsiteY9" fmla="*/ 6333928 h 7042654"/>
              <a:gd name="connsiteX10" fmla="*/ 4832202 w 9539877"/>
              <a:gd name="connsiteY10" fmla="*/ 5919960 h 7042654"/>
              <a:gd name="connsiteX11" fmla="*/ 4087413 w 9539877"/>
              <a:gd name="connsiteY11" fmla="*/ 5903268 h 7042654"/>
              <a:gd name="connsiteX12" fmla="*/ 0 w 9539877"/>
              <a:gd name="connsiteY12" fmla="*/ 5813339 h 7042654"/>
              <a:gd name="connsiteX13" fmla="*/ 8676 w 9539877"/>
              <a:gd name="connsiteY13" fmla="*/ 7042654 h 7042654"/>
              <a:gd name="connsiteX14" fmla="*/ 8676 w 9539877"/>
              <a:gd name="connsiteY14" fmla="*/ 184654 h 7042654"/>
              <a:gd name="connsiteX0" fmla="*/ 8676 w 9539877"/>
              <a:gd name="connsiteY0" fmla="*/ 6383 h 6864383"/>
              <a:gd name="connsiteX1" fmla="*/ 9114946 w 9539877"/>
              <a:gd name="connsiteY1" fmla="*/ 0 h 6864383"/>
              <a:gd name="connsiteX2" fmla="*/ 9171530 w 9539877"/>
              <a:gd name="connsiteY2" fmla="*/ 279761 h 6864383"/>
              <a:gd name="connsiteX3" fmla="*/ 7983752 w 9539877"/>
              <a:gd name="connsiteY3" fmla="*/ 213773 h 6864383"/>
              <a:gd name="connsiteX4" fmla="*/ 8087446 w 9539877"/>
              <a:gd name="connsiteY4" fmla="*/ 1175307 h 6864383"/>
              <a:gd name="connsiteX5" fmla="*/ 9152676 w 9539877"/>
              <a:gd name="connsiteY5" fmla="*/ 1246325 h 6864383"/>
              <a:gd name="connsiteX6" fmla="*/ 9152676 w 9539877"/>
              <a:gd name="connsiteY6" fmla="*/ 6864383 h 6864383"/>
              <a:gd name="connsiteX7" fmla="*/ 9144295 w 9539877"/>
              <a:gd name="connsiteY7" fmla="*/ 6521483 h 6864383"/>
              <a:gd name="connsiteX8" fmla="*/ 4996599 w 9539877"/>
              <a:gd name="connsiteY8" fmla="*/ 6492024 h 6864383"/>
              <a:gd name="connsiteX9" fmla="*/ 5104688 w 9539877"/>
              <a:gd name="connsiteY9" fmla="*/ 6155657 h 6864383"/>
              <a:gd name="connsiteX10" fmla="*/ 4832202 w 9539877"/>
              <a:gd name="connsiteY10" fmla="*/ 5741689 h 6864383"/>
              <a:gd name="connsiteX11" fmla="*/ 4087413 w 9539877"/>
              <a:gd name="connsiteY11" fmla="*/ 5724997 h 6864383"/>
              <a:gd name="connsiteX12" fmla="*/ 0 w 9539877"/>
              <a:gd name="connsiteY12" fmla="*/ 5635068 h 6864383"/>
              <a:gd name="connsiteX13" fmla="*/ 8676 w 9539877"/>
              <a:gd name="connsiteY13" fmla="*/ 6864383 h 6864383"/>
              <a:gd name="connsiteX14" fmla="*/ 8676 w 9539877"/>
              <a:gd name="connsiteY14" fmla="*/ 6383 h 6864383"/>
              <a:gd name="connsiteX0" fmla="*/ 8676 w 9636031"/>
              <a:gd name="connsiteY0" fmla="*/ 6383 h 6864383"/>
              <a:gd name="connsiteX1" fmla="*/ 9114946 w 9636031"/>
              <a:gd name="connsiteY1" fmla="*/ 0 h 6864383"/>
              <a:gd name="connsiteX2" fmla="*/ 9171530 w 9636031"/>
              <a:gd name="connsiteY2" fmla="*/ 279761 h 6864383"/>
              <a:gd name="connsiteX3" fmla="*/ 7983752 w 9636031"/>
              <a:gd name="connsiteY3" fmla="*/ 213773 h 6864383"/>
              <a:gd name="connsiteX4" fmla="*/ 8087446 w 9636031"/>
              <a:gd name="connsiteY4" fmla="*/ 1175307 h 6864383"/>
              <a:gd name="connsiteX5" fmla="*/ 9152676 w 9636031"/>
              <a:gd name="connsiteY5" fmla="*/ 1246325 h 6864383"/>
              <a:gd name="connsiteX6" fmla="*/ 9152676 w 9636031"/>
              <a:gd name="connsiteY6" fmla="*/ 6864383 h 6864383"/>
              <a:gd name="connsiteX7" fmla="*/ 9144295 w 9636031"/>
              <a:gd name="connsiteY7" fmla="*/ 6521483 h 6864383"/>
              <a:gd name="connsiteX8" fmla="*/ 4996599 w 9636031"/>
              <a:gd name="connsiteY8" fmla="*/ 6492024 h 6864383"/>
              <a:gd name="connsiteX9" fmla="*/ 5104688 w 9636031"/>
              <a:gd name="connsiteY9" fmla="*/ 6155657 h 6864383"/>
              <a:gd name="connsiteX10" fmla="*/ 4832202 w 9636031"/>
              <a:gd name="connsiteY10" fmla="*/ 5741689 h 6864383"/>
              <a:gd name="connsiteX11" fmla="*/ 4087413 w 9636031"/>
              <a:gd name="connsiteY11" fmla="*/ 5724997 h 6864383"/>
              <a:gd name="connsiteX12" fmla="*/ 0 w 9636031"/>
              <a:gd name="connsiteY12" fmla="*/ 5635068 h 6864383"/>
              <a:gd name="connsiteX13" fmla="*/ 8676 w 9636031"/>
              <a:gd name="connsiteY13" fmla="*/ 6864383 h 6864383"/>
              <a:gd name="connsiteX14" fmla="*/ 8676 w 9636031"/>
              <a:gd name="connsiteY14" fmla="*/ 6383 h 6864383"/>
              <a:gd name="connsiteX0" fmla="*/ 8676 w 9636031"/>
              <a:gd name="connsiteY0" fmla="*/ 6383 h 6864383"/>
              <a:gd name="connsiteX1" fmla="*/ 9114946 w 9636031"/>
              <a:gd name="connsiteY1" fmla="*/ 0 h 6864383"/>
              <a:gd name="connsiteX2" fmla="*/ 9171530 w 9636031"/>
              <a:gd name="connsiteY2" fmla="*/ 279761 h 6864383"/>
              <a:gd name="connsiteX3" fmla="*/ 7983752 w 9636031"/>
              <a:gd name="connsiteY3" fmla="*/ 213773 h 6864383"/>
              <a:gd name="connsiteX4" fmla="*/ 8087446 w 9636031"/>
              <a:gd name="connsiteY4" fmla="*/ 1175307 h 6864383"/>
              <a:gd name="connsiteX5" fmla="*/ 9152676 w 9636031"/>
              <a:gd name="connsiteY5" fmla="*/ 1246325 h 6864383"/>
              <a:gd name="connsiteX6" fmla="*/ 9152676 w 9636031"/>
              <a:gd name="connsiteY6" fmla="*/ 6864383 h 6864383"/>
              <a:gd name="connsiteX7" fmla="*/ 9144295 w 9636031"/>
              <a:gd name="connsiteY7" fmla="*/ 6521483 h 6864383"/>
              <a:gd name="connsiteX8" fmla="*/ 4996599 w 9636031"/>
              <a:gd name="connsiteY8" fmla="*/ 6492024 h 6864383"/>
              <a:gd name="connsiteX9" fmla="*/ 5104688 w 9636031"/>
              <a:gd name="connsiteY9" fmla="*/ 6155657 h 6864383"/>
              <a:gd name="connsiteX10" fmla="*/ 4832202 w 9636031"/>
              <a:gd name="connsiteY10" fmla="*/ 5741689 h 6864383"/>
              <a:gd name="connsiteX11" fmla="*/ 4087413 w 9636031"/>
              <a:gd name="connsiteY11" fmla="*/ 5724997 h 6864383"/>
              <a:gd name="connsiteX12" fmla="*/ 0 w 9636031"/>
              <a:gd name="connsiteY12" fmla="*/ 5635068 h 6864383"/>
              <a:gd name="connsiteX13" fmla="*/ 8676 w 9636031"/>
              <a:gd name="connsiteY13" fmla="*/ 6864383 h 6864383"/>
              <a:gd name="connsiteX14" fmla="*/ 8676 w 9636031"/>
              <a:gd name="connsiteY14" fmla="*/ 6383 h 6864383"/>
              <a:gd name="connsiteX0" fmla="*/ 8676 w 9636031"/>
              <a:gd name="connsiteY0" fmla="*/ 6383 h 6864383"/>
              <a:gd name="connsiteX1" fmla="*/ 9114946 w 9636031"/>
              <a:gd name="connsiteY1" fmla="*/ 0 h 6864383"/>
              <a:gd name="connsiteX2" fmla="*/ 9171530 w 9636031"/>
              <a:gd name="connsiteY2" fmla="*/ 279761 h 6864383"/>
              <a:gd name="connsiteX3" fmla="*/ 7983752 w 9636031"/>
              <a:gd name="connsiteY3" fmla="*/ 213773 h 6864383"/>
              <a:gd name="connsiteX4" fmla="*/ 8087446 w 9636031"/>
              <a:gd name="connsiteY4" fmla="*/ 1175307 h 6864383"/>
              <a:gd name="connsiteX5" fmla="*/ 9152676 w 9636031"/>
              <a:gd name="connsiteY5" fmla="*/ 1246325 h 6864383"/>
              <a:gd name="connsiteX6" fmla="*/ 9152676 w 9636031"/>
              <a:gd name="connsiteY6" fmla="*/ 6864383 h 6864383"/>
              <a:gd name="connsiteX7" fmla="*/ 9144295 w 9636031"/>
              <a:gd name="connsiteY7" fmla="*/ 6521483 h 6864383"/>
              <a:gd name="connsiteX8" fmla="*/ 4996599 w 9636031"/>
              <a:gd name="connsiteY8" fmla="*/ 6492024 h 6864383"/>
              <a:gd name="connsiteX9" fmla="*/ 5104688 w 9636031"/>
              <a:gd name="connsiteY9" fmla="*/ 6155657 h 6864383"/>
              <a:gd name="connsiteX10" fmla="*/ 4832202 w 9636031"/>
              <a:gd name="connsiteY10" fmla="*/ 5741689 h 6864383"/>
              <a:gd name="connsiteX11" fmla="*/ 4087413 w 9636031"/>
              <a:gd name="connsiteY11" fmla="*/ 5724997 h 6864383"/>
              <a:gd name="connsiteX12" fmla="*/ 0 w 9636031"/>
              <a:gd name="connsiteY12" fmla="*/ 5635068 h 6864383"/>
              <a:gd name="connsiteX13" fmla="*/ 8676 w 9636031"/>
              <a:gd name="connsiteY13" fmla="*/ 6864383 h 6864383"/>
              <a:gd name="connsiteX14" fmla="*/ 8676 w 9636031"/>
              <a:gd name="connsiteY14" fmla="*/ 6383 h 6864383"/>
              <a:gd name="connsiteX0" fmla="*/ 8676 w 9636031"/>
              <a:gd name="connsiteY0" fmla="*/ 6383 h 6864383"/>
              <a:gd name="connsiteX1" fmla="*/ 9114946 w 9636031"/>
              <a:gd name="connsiteY1" fmla="*/ 0 h 6864383"/>
              <a:gd name="connsiteX2" fmla="*/ 9171530 w 9636031"/>
              <a:gd name="connsiteY2" fmla="*/ 279761 h 6864383"/>
              <a:gd name="connsiteX3" fmla="*/ 7719802 w 9636031"/>
              <a:gd name="connsiteY3" fmla="*/ 732247 h 6864383"/>
              <a:gd name="connsiteX4" fmla="*/ 8087446 w 9636031"/>
              <a:gd name="connsiteY4" fmla="*/ 1175307 h 6864383"/>
              <a:gd name="connsiteX5" fmla="*/ 9152676 w 9636031"/>
              <a:gd name="connsiteY5" fmla="*/ 1246325 h 6864383"/>
              <a:gd name="connsiteX6" fmla="*/ 9152676 w 9636031"/>
              <a:gd name="connsiteY6" fmla="*/ 6864383 h 6864383"/>
              <a:gd name="connsiteX7" fmla="*/ 9144295 w 9636031"/>
              <a:gd name="connsiteY7" fmla="*/ 6521483 h 6864383"/>
              <a:gd name="connsiteX8" fmla="*/ 4996599 w 9636031"/>
              <a:gd name="connsiteY8" fmla="*/ 6492024 h 6864383"/>
              <a:gd name="connsiteX9" fmla="*/ 5104688 w 9636031"/>
              <a:gd name="connsiteY9" fmla="*/ 6155657 h 6864383"/>
              <a:gd name="connsiteX10" fmla="*/ 4832202 w 9636031"/>
              <a:gd name="connsiteY10" fmla="*/ 5741689 h 6864383"/>
              <a:gd name="connsiteX11" fmla="*/ 4087413 w 9636031"/>
              <a:gd name="connsiteY11" fmla="*/ 5724997 h 6864383"/>
              <a:gd name="connsiteX12" fmla="*/ 0 w 9636031"/>
              <a:gd name="connsiteY12" fmla="*/ 5635068 h 6864383"/>
              <a:gd name="connsiteX13" fmla="*/ 8676 w 9636031"/>
              <a:gd name="connsiteY13" fmla="*/ 6864383 h 6864383"/>
              <a:gd name="connsiteX14" fmla="*/ 8676 w 9636031"/>
              <a:gd name="connsiteY14" fmla="*/ 6383 h 6864383"/>
              <a:gd name="connsiteX0" fmla="*/ 8676 w 9433551"/>
              <a:gd name="connsiteY0" fmla="*/ 6383 h 6864383"/>
              <a:gd name="connsiteX1" fmla="*/ 9114946 w 9433551"/>
              <a:gd name="connsiteY1" fmla="*/ 0 h 6864383"/>
              <a:gd name="connsiteX2" fmla="*/ 7946046 w 9433551"/>
              <a:gd name="connsiteY2" fmla="*/ 242053 h 6864383"/>
              <a:gd name="connsiteX3" fmla="*/ 7719802 w 9433551"/>
              <a:gd name="connsiteY3" fmla="*/ 732247 h 6864383"/>
              <a:gd name="connsiteX4" fmla="*/ 8087446 w 9433551"/>
              <a:gd name="connsiteY4" fmla="*/ 1175307 h 6864383"/>
              <a:gd name="connsiteX5" fmla="*/ 9152676 w 9433551"/>
              <a:gd name="connsiteY5" fmla="*/ 1246325 h 6864383"/>
              <a:gd name="connsiteX6" fmla="*/ 9152676 w 9433551"/>
              <a:gd name="connsiteY6" fmla="*/ 6864383 h 6864383"/>
              <a:gd name="connsiteX7" fmla="*/ 9144295 w 9433551"/>
              <a:gd name="connsiteY7" fmla="*/ 6521483 h 6864383"/>
              <a:gd name="connsiteX8" fmla="*/ 4996599 w 9433551"/>
              <a:gd name="connsiteY8" fmla="*/ 6492024 h 6864383"/>
              <a:gd name="connsiteX9" fmla="*/ 5104688 w 9433551"/>
              <a:gd name="connsiteY9" fmla="*/ 6155657 h 6864383"/>
              <a:gd name="connsiteX10" fmla="*/ 4832202 w 9433551"/>
              <a:gd name="connsiteY10" fmla="*/ 5741689 h 6864383"/>
              <a:gd name="connsiteX11" fmla="*/ 4087413 w 9433551"/>
              <a:gd name="connsiteY11" fmla="*/ 5724997 h 6864383"/>
              <a:gd name="connsiteX12" fmla="*/ 0 w 9433551"/>
              <a:gd name="connsiteY12" fmla="*/ 5635068 h 6864383"/>
              <a:gd name="connsiteX13" fmla="*/ 8676 w 9433551"/>
              <a:gd name="connsiteY13" fmla="*/ 6864383 h 6864383"/>
              <a:gd name="connsiteX14" fmla="*/ 8676 w 9433551"/>
              <a:gd name="connsiteY14" fmla="*/ 6383 h 6864383"/>
              <a:gd name="connsiteX0" fmla="*/ 8676 w 9433551"/>
              <a:gd name="connsiteY0" fmla="*/ 6383 h 6864383"/>
              <a:gd name="connsiteX1" fmla="*/ 9114946 w 9433551"/>
              <a:gd name="connsiteY1" fmla="*/ 0 h 6864383"/>
              <a:gd name="connsiteX2" fmla="*/ 7946046 w 9433551"/>
              <a:gd name="connsiteY2" fmla="*/ 242053 h 6864383"/>
              <a:gd name="connsiteX3" fmla="*/ 7719802 w 9433551"/>
              <a:gd name="connsiteY3" fmla="*/ 732247 h 6864383"/>
              <a:gd name="connsiteX4" fmla="*/ 8087446 w 9433551"/>
              <a:gd name="connsiteY4" fmla="*/ 1175307 h 6864383"/>
              <a:gd name="connsiteX5" fmla="*/ 9152676 w 9433551"/>
              <a:gd name="connsiteY5" fmla="*/ 1246325 h 6864383"/>
              <a:gd name="connsiteX6" fmla="*/ 9152676 w 9433551"/>
              <a:gd name="connsiteY6" fmla="*/ 6864383 h 6864383"/>
              <a:gd name="connsiteX7" fmla="*/ 9144295 w 9433551"/>
              <a:gd name="connsiteY7" fmla="*/ 6521483 h 6864383"/>
              <a:gd name="connsiteX8" fmla="*/ 4996599 w 9433551"/>
              <a:gd name="connsiteY8" fmla="*/ 6492024 h 6864383"/>
              <a:gd name="connsiteX9" fmla="*/ 5104688 w 9433551"/>
              <a:gd name="connsiteY9" fmla="*/ 6155657 h 6864383"/>
              <a:gd name="connsiteX10" fmla="*/ 4832202 w 9433551"/>
              <a:gd name="connsiteY10" fmla="*/ 5741689 h 6864383"/>
              <a:gd name="connsiteX11" fmla="*/ 4087413 w 9433551"/>
              <a:gd name="connsiteY11" fmla="*/ 5724997 h 6864383"/>
              <a:gd name="connsiteX12" fmla="*/ 0 w 9433551"/>
              <a:gd name="connsiteY12" fmla="*/ 5635068 h 6864383"/>
              <a:gd name="connsiteX13" fmla="*/ 8676 w 9433551"/>
              <a:gd name="connsiteY13" fmla="*/ 6864383 h 6864383"/>
              <a:gd name="connsiteX14" fmla="*/ 8676 w 9433551"/>
              <a:gd name="connsiteY14" fmla="*/ 6383 h 6864383"/>
              <a:gd name="connsiteX0" fmla="*/ 8676 w 9152676"/>
              <a:gd name="connsiteY0" fmla="*/ 6383 h 6864383"/>
              <a:gd name="connsiteX1" fmla="*/ 9114946 w 9152676"/>
              <a:gd name="connsiteY1" fmla="*/ 0 h 6864383"/>
              <a:gd name="connsiteX2" fmla="*/ 7946046 w 9152676"/>
              <a:gd name="connsiteY2" fmla="*/ 242053 h 6864383"/>
              <a:gd name="connsiteX3" fmla="*/ 7719802 w 9152676"/>
              <a:gd name="connsiteY3" fmla="*/ 732247 h 6864383"/>
              <a:gd name="connsiteX4" fmla="*/ 8087446 w 9152676"/>
              <a:gd name="connsiteY4" fmla="*/ 1175307 h 6864383"/>
              <a:gd name="connsiteX5" fmla="*/ 9152676 w 9152676"/>
              <a:gd name="connsiteY5" fmla="*/ 1246325 h 6864383"/>
              <a:gd name="connsiteX6" fmla="*/ 9152676 w 9152676"/>
              <a:gd name="connsiteY6" fmla="*/ 6864383 h 6864383"/>
              <a:gd name="connsiteX7" fmla="*/ 9144295 w 9152676"/>
              <a:gd name="connsiteY7" fmla="*/ 6521483 h 6864383"/>
              <a:gd name="connsiteX8" fmla="*/ 4996599 w 9152676"/>
              <a:gd name="connsiteY8" fmla="*/ 6492024 h 6864383"/>
              <a:gd name="connsiteX9" fmla="*/ 5104688 w 9152676"/>
              <a:gd name="connsiteY9" fmla="*/ 6155657 h 6864383"/>
              <a:gd name="connsiteX10" fmla="*/ 4832202 w 9152676"/>
              <a:gd name="connsiteY10" fmla="*/ 5741689 h 6864383"/>
              <a:gd name="connsiteX11" fmla="*/ 4087413 w 9152676"/>
              <a:gd name="connsiteY11" fmla="*/ 5724997 h 6864383"/>
              <a:gd name="connsiteX12" fmla="*/ 0 w 9152676"/>
              <a:gd name="connsiteY12" fmla="*/ 5635068 h 6864383"/>
              <a:gd name="connsiteX13" fmla="*/ 8676 w 9152676"/>
              <a:gd name="connsiteY13" fmla="*/ 6864383 h 6864383"/>
              <a:gd name="connsiteX14" fmla="*/ 8676 w 9152676"/>
              <a:gd name="connsiteY14" fmla="*/ 6383 h 6864383"/>
              <a:gd name="connsiteX0" fmla="*/ 8676 w 9607858"/>
              <a:gd name="connsiteY0" fmla="*/ 6383 h 6864383"/>
              <a:gd name="connsiteX1" fmla="*/ 9114946 w 9607858"/>
              <a:gd name="connsiteY1" fmla="*/ 0 h 6864383"/>
              <a:gd name="connsiteX2" fmla="*/ 8341971 w 9607858"/>
              <a:gd name="connsiteY2" fmla="*/ 110078 h 6864383"/>
              <a:gd name="connsiteX3" fmla="*/ 7946046 w 9607858"/>
              <a:gd name="connsiteY3" fmla="*/ 242053 h 6864383"/>
              <a:gd name="connsiteX4" fmla="*/ 7719802 w 9607858"/>
              <a:gd name="connsiteY4" fmla="*/ 732247 h 6864383"/>
              <a:gd name="connsiteX5" fmla="*/ 8087446 w 9607858"/>
              <a:gd name="connsiteY5" fmla="*/ 1175307 h 6864383"/>
              <a:gd name="connsiteX6" fmla="*/ 9152676 w 9607858"/>
              <a:gd name="connsiteY6" fmla="*/ 1246325 h 6864383"/>
              <a:gd name="connsiteX7" fmla="*/ 9152676 w 9607858"/>
              <a:gd name="connsiteY7" fmla="*/ 6864383 h 6864383"/>
              <a:gd name="connsiteX8" fmla="*/ 9144295 w 9607858"/>
              <a:gd name="connsiteY8" fmla="*/ 6521483 h 6864383"/>
              <a:gd name="connsiteX9" fmla="*/ 4996599 w 9607858"/>
              <a:gd name="connsiteY9" fmla="*/ 6492024 h 6864383"/>
              <a:gd name="connsiteX10" fmla="*/ 5104688 w 9607858"/>
              <a:gd name="connsiteY10" fmla="*/ 6155657 h 6864383"/>
              <a:gd name="connsiteX11" fmla="*/ 4832202 w 9607858"/>
              <a:gd name="connsiteY11" fmla="*/ 5741689 h 6864383"/>
              <a:gd name="connsiteX12" fmla="*/ 4087413 w 9607858"/>
              <a:gd name="connsiteY12" fmla="*/ 5724997 h 6864383"/>
              <a:gd name="connsiteX13" fmla="*/ 0 w 9607858"/>
              <a:gd name="connsiteY13" fmla="*/ 5635068 h 6864383"/>
              <a:gd name="connsiteX14" fmla="*/ 8676 w 9607858"/>
              <a:gd name="connsiteY14" fmla="*/ 6864383 h 6864383"/>
              <a:gd name="connsiteX15" fmla="*/ 8676 w 9607858"/>
              <a:gd name="connsiteY15" fmla="*/ 6383 h 6864383"/>
              <a:gd name="connsiteX0" fmla="*/ 8676 w 9783399"/>
              <a:gd name="connsiteY0" fmla="*/ 6383 h 6864383"/>
              <a:gd name="connsiteX1" fmla="*/ 9114946 w 9783399"/>
              <a:gd name="connsiteY1" fmla="*/ 0 h 6864383"/>
              <a:gd name="connsiteX2" fmla="*/ 9133822 w 9783399"/>
              <a:gd name="connsiteY2" fmla="*/ 289187 h 6864383"/>
              <a:gd name="connsiteX3" fmla="*/ 7946046 w 9783399"/>
              <a:gd name="connsiteY3" fmla="*/ 242053 h 6864383"/>
              <a:gd name="connsiteX4" fmla="*/ 7719802 w 9783399"/>
              <a:gd name="connsiteY4" fmla="*/ 732247 h 6864383"/>
              <a:gd name="connsiteX5" fmla="*/ 8087446 w 9783399"/>
              <a:gd name="connsiteY5" fmla="*/ 1175307 h 6864383"/>
              <a:gd name="connsiteX6" fmla="*/ 9152676 w 9783399"/>
              <a:gd name="connsiteY6" fmla="*/ 1246325 h 6864383"/>
              <a:gd name="connsiteX7" fmla="*/ 9152676 w 9783399"/>
              <a:gd name="connsiteY7" fmla="*/ 6864383 h 6864383"/>
              <a:gd name="connsiteX8" fmla="*/ 9144295 w 9783399"/>
              <a:gd name="connsiteY8" fmla="*/ 6521483 h 6864383"/>
              <a:gd name="connsiteX9" fmla="*/ 4996599 w 9783399"/>
              <a:gd name="connsiteY9" fmla="*/ 6492024 h 6864383"/>
              <a:gd name="connsiteX10" fmla="*/ 5104688 w 9783399"/>
              <a:gd name="connsiteY10" fmla="*/ 6155657 h 6864383"/>
              <a:gd name="connsiteX11" fmla="*/ 4832202 w 9783399"/>
              <a:gd name="connsiteY11" fmla="*/ 5741689 h 6864383"/>
              <a:gd name="connsiteX12" fmla="*/ 4087413 w 9783399"/>
              <a:gd name="connsiteY12" fmla="*/ 5724997 h 6864383"/>
              <a:gd name="connsiteX13" fmla="*/ 0 w 9783399"/>
              <a:gd name="connsiteY13" fmla="*/ 5635068 h 6864383"/>
              <a:gd name="connsiteX14" fmla="*/ 8676 w 9783399"/>
              <a:gd name="connsiteY14" fmla="*/ 6864383 h 6864383"/>
              <a:gd name="connsiteX15" fmla="*/ 8676 w 9783399"/>
              <a:gd name="connsiteY15" fmla="*/ 6383 h 6864383"/>
              <a:gd name="connsiteX0" fmla="*/ 8676 w 9247785"/>
              <a:gd name="connsiteY0" fmla="*/ 6383 h 6864383"/>
              <a:gd name="connsiteX1" fmla="*/ 9114946 w 9247785"/>
              <a:gd name="connsiteY1" fmla="*/ 0 h 6864383"/>
              <a:gd name="connsiteX2" fmla="*/ 9133822 w 9247785"/>
              <a:gd name="connsiteY2" fmla="*/ 289187 h 6864383"/>
              <a:gd name="connsiteX3" fmla="*/ 7946046 w 9247785"/>
              <a:gd name="connsiteY3" fmla="*/ 242053 h 6864383"/>
              <a:gd name="connsiteX4" fmla="*/ 7719802 w 9247785"/>
              <a:gd name="connsiteY4" fmla="*/ 732247 h 6864383"/>
              <a:gd name="connsiteX5" fmla="*/ 8087446 w 9247785"/>
              <a:gd name="connsiteY5" fmla="*/ 1175307 h 6864383"/>
              <a:gd name="connsiteX6" fmla="*/ 9152676 w 9247785"/>
              <a:gd name="connsiteY6" fmla="*/ 1246325 h 6864383"/>
              <a:gd name="connsiteX7" fmla="*/ 9152676 w 9247785"/>
              <a:gd name="connsiteY7" fmla="*/ 6864383 h 6864383"/>
              <a:gd name="connsiteX8" fmla="*/ 9144295 w 9247785"/>
              <a:gd name="connsiteY8" fmla="*/ 6521483 h 6864383"/>
              <a:gd name="connsiteX9" fmla="*/ 4996599 w 9247785"/>
              <a:gd name="connsiteY9" fmla="*/ 6492024 h 6864383"/>
              <a:gd name="connsiteX10" fmla="*/ 5104688 w 9247785"/>
              <a:gd name="connsiteY10" fmla="*/ 6155657 h 6864383"/>
              <a:gd name="connsiteX11" fmla="*/ 4832202 w 9247785"/>
              <a:gd name="connsiteY11" fmla="*/ 5741689 h 6864383"/>
              <a:gd name="connsiteX12" fmla="*/ 4087413 w 9247785"/>
              <a:gd name="connsiteY12" fmla="*/ 5724997 h 6864383"/>
              <a:gd name="connsiteX13" fmla="*/ 0 w 9247785"/>
              <a:gd name="connsiteY13" fmla="*/ 5635068 h 6864383"/>
              <a:gd name="connsiteX14" fmla="*/ 8676 w 9247785"/>
              <a:gd name="connsiteY14" fmla="*/ 6864383 h 6864383"/>
              <a:gd name="connsiteX15" fmla="*/ 8676 w 9247785"/>
              <a:gd name="connsiteY15" fmla="*/ 6383 h 6864383"/>
              <a:gd name="connsiteX0" fmla="*/ 8676 w 9173781"/>
              <a:gd name="connsiteY0" fmla="*/ 6383 h 6864383"/>
              <a:gd name="connsiteX1" fmla="*/ 9114946 w 9173781"/>
              <a:gd name="connsiteY1" fmla="*/ 0 h 6864383"/>
              <a:gd name="connsiteX2" fmla="*/ 9133822 w 9173781"/>
              <a:gd name="connsiteY2" fmla="*/ 289187 h 6864383"/>
              <a:gd name="connsiteX3" fmla="*/ 7946046 w 9173781"/>
              <a:gd name="connsiteY3" fmla="*/ 242053 h 6864383"/>
              <a:gd name="connsiteX4" fmla="*/ 7719802 w 9173781"/>
              <a:gd name="connsiteY4" fmla="*/ 732247 h 6864383"/>
              <a:gd name="connsiteX5" fmla="*/ 8087446 w 9173781"/>
              <a:gd name="connsiteY5" fmla="*/ 1175307 h 6864383"/>
              <a:gd name="connsiteX6" fmla="*/ 9152676 w 9173781"/>
              <a:gd name="connsiteY6" fmla="*/ 1246325 h 6864383"/>
              <a:gd name="connsiteX7" fmla="*/ 9152676 w 9173781"/>
              <a:gd name="connsiteY7" fmla="*/ 6864383 h 6864383"/>
              <a:gd name="connsiteX8" fmla="*/ 9144295 w 9173781"/>
              <a:gd name="connsiteY8" fmla="*/ 6521483 h 6864383"/>
              <a:gd name="connsiteX9" fmla="*/ 4996599 w 9173781"/>
              <a:gd name="connsiteY9" fmla="*/ 6492024 h 6864383"/>
              <a:gd name="connsiteX10" fmla="*/ 5104688 w 9173781"/>
              <a:gd name="connsiteY10" fmla="*/ 6155657 h 6864383"/>
              <a:gd name="connsiteX11" fmla="*/ 4832202 w 9173781"/>
              <a:gd name="connsiteY11" fmla="*/ 5741689 h 6864383"/>
              <a:gd name="connsiteX12" fmla="*/ 4087413 w 9173781"/>
              <a:gd name="connsiteY12" fmla="*/ 5724997 h 6864383"/>
              <a:gd name="connsiteX13" fmla="*/ 0 w 9173781"/>
              <a:gd name="connsiteY13" fmla="*/ 5635068 h 6864383"/>
              <a:gd name="connsiteX14" fmla="*/ 8676 w 9173781"/>
              <a:gd name="connsiteY14" fmla="*/ 6864383 h 6864383"/>
              <a:gd name="connsiteX15" fmla="*/ 8676 w 9173781"/>
              <a:gd name="connsiteY15" fmla="*/ 6383 h 6864383"/>
              <a:gd name="connsiteX0" fmla="*/ 8676 w 9178721"/>
              <a:gd name="connsiteY0" fmla="*/ 6383 h 6864383"/>
              <a:gd name="connsiteX1" fmla="*/ 9114946 w 9178721"/>
              <a:gd name="connsiteY1" fmla="*/ 0 h 6864383"/>
              <a:gd name="connsiteX2" fmla="*/ 9149542 w 9178721"/>
              <a:gd name="connsiteY2" fmla="*/ 281327 h 6864383"/>
              <a:gd name="connsiteX3" fmla="*/ 7946046 w 9178721"/>
              <a:gd name="connsiteY3" fmla="*/ 242053 h 6864383"/>
              <a:gd name="connsiteX4" fmla="*/ 7719802 w 9178721"/>
              <a:gd name="connsiteY4" fmla="*/ 732247 h 6864383"/>
              <a:gd name="connsiteX5" fmla="*/ 8087446 w 9178721"/>
              <a:gd name="connsiteY5" fmla="*/ 1175307 h 6864383"/>
              <a:gd name="connsiteX6" fmla="*/ 9152676 w 9178721"/>
              <a:gd name="connsiteY6" fmla="*/ 1246325 h 6864383"/>
              <a:gd name="connsiteX7" fmla="*/ 9152676 w 9178721"/>
              <a:gd name="connsiteY7" fmla="*/ 6864383 h 6864383"/>
              <a:gd name="connsiteX8" fmla="*/ 9144295 w 9178721"/>
              <a:gd name="connsiteY8" fmla="*/ 6521483 h 6864383"/>
              <a:gd name="connsiteX9" fmla="*/ 4996599 w 9178721"/>
              <a:gd name="connsiteY9" fmla="*/ 6492024 h 6864383"/>
              <a:gd name="connsiteX10" fmla="*/ 5104688 w 9178721"/>
              <a:gd name="connsiteY10" fmla="*/ 6155657 h 6864383"/>
              <a:gd name="connsiteX11" fmla="*/ 4832202 w 9178721"/>
              <a:gd name="connsiteY11" fmla="*/ 5741689 h 6864383"/>
              <a:gd name="connsiteX12" fmla="*/ 4087413 w 9178721"/>
              <a:gd name="connsiteY12" fmla="*/ 5724997 h 6864383"/>
              <a:gd name="connsiteX13" fmla="*/ 0 w 9178721"/>
              <a:gd name="connsiteY13" fmla="*/ 5635068 h 6864383"/>
              <a:gd name="connsiteX14" fmla="*/ 8676 w 9178721"/>
              <a:gd name="connsiteY14" fmla="*/ 6864383 h 6864383"/>
              <a:gd name="connsiteX15" fmla="*/ 8676 w 9178721"/>
              <a:gd name="connsiteY15" fmla="*/ 6383 h 6864383"/>
              <a:gd name="connsiteX0" fmla="*/ 8676 w 9204948"/>
              <a:gd name="connsiteY0" fmla="*/ 1143 h 6859143"/>
              <a:gd name="connsiteX1" fmla="*/ 9151627 w 9204948"/>
              <a:gd name="connsiteY1" fmla="*/ 0 h 6859143"/>
              <a:gd name="connsiteX2" fmla="*/ 9149542 w 9204948"/>
              <a:gd name="connsiteY2" fmla="*/ 276087 h 6859143"/>
              <a:gd name="connsiteX3" fmla="*/ 7946046 w 9204948"/>
              <a:gd name="connsiteY3" fmla="*/ 236813 h 6859143"/>
              <a:gd name="connsiteX4" fmla="*/ 7719802 w 9204948"/>
              <a:gd name="connsiteY4" fmla="*/ 727007 h 6859143"/>
              <a:gd name="connsiteX5" fmla="*/ 8087446 w 9204948"/>
              <a:gd name="connsiteY5" fmla="*/ 1170067 h 6859143"/>
              <a:gd name="connsiteX6" fmla="*/ 9152676 w 9204948"/>
              <a:gd name="connsiteY6" fmla="*/ 1241085 h 6859143"/>
              <a:gd name="connsiteX7" fmla="*/ 9152676 w 9204948"/>
              <a:gd name="connsiteY7" fmla="*/ 6859143 h 6859143"/>
              <a:gd name="connsiteX8" fmla="*/ 9144295 w 9204948"/>
              <a:gd name="connsiteY8" fmla="*/ 6516243 h 6859143"/>
              <a:gd name="connsiteX9" fmla="*/ 4996599 w 9204948"/>
              <a:gd name="connsiteY9" fmla="*/ 6486784 h 6859143"/>
              <a:gd name="connsiteX10" fmla="*/ 5104688 w 9204948"/>
              <a:gd name="connsiteY10" fmla="*/ 6150417 h 6859143"/>
              <a:gd name="connsiteX11" fmla="*/ 4832202 w 9204948"/>
              <a:gd name="connsiteY11" fmla="*/ 5736449 h 6859143"/>
              <a:gd name="connsiteX12" fmla="*/ 4087413 w 9204948"/>
              <a:gd name="connsiteY12" fmla="*/ 5719757 h 6859143"/>
              <a:gd name="connsiteX13" fmla="*/ 0 w 9204948"/>
              <a:gd name="connsiteY13" fmla="*/ 5629828 h 6859143"/>
              <a:gd name="connsiteX14" fmla="*/ 8676 w 9204948"/>
              <a:gd name="connsiteY14" fmla="*/ 6859143 h 6859143"/>
              <a:gd name="connsiteX15" fmla="*/ 8676 w 9204948"/>
              <a:gd name="connsiteY15" fmla="*/ 1143 h 6859143"/>
              <a:gd name="connsiteX0" fmla="*/ 8676 w 9152676"/>
              <a:gd name="connsiteY0" fmla="*/ 1143 h 6859143"/>
              <a:gd name="connsiteX1" fmla="*/ 9151627 w 9152676"/>
              <a:gd name="connsiteY1" fmla="*/ 0 h 6859143"/>
              <a:gd name="connsiteX2" fmla="*/ 9149542 w 9152676"/>
              <a:gd name="connsiteY2" fmla="*/ 276087 h 6859143"/>
              <a:gd name="connsiteX3" fmla="*/ 7946046 w 9152676"/>
              <a:gd name="connsiteY3" fmla="*/ 236813 h 6859143"/>
              <a:gd name="connsiteX4" fmla="*/ 7719802 w 9152676"/>
              <a:gd name="connsiteY4" fmla="*/ 727007 h 6859143"/>
              <a:gd name="connsiteX5" fmla="*/ 8087446 w 9152676"/>
              <a:gd name="connsiteY5" fmla="*/ 1170067 h 6859143"/>
              <a:gd name="connsiteX6" fmla="*/ 9152676 w 9152676"/>
              <a:gd name="connsiteY6" fmla="*/ 1241085 h 6859143"/>
              <a:gd name="connsiteX7" fmla="*/ 9152676 w 9152676"/>
              <a:gd name="connsiteY7" fmla="*/ 6859143 h 6859143"/>
              <a:gd name="connsiteX8" fmla="*/ 9144295 w 9152676"/>
              <a:gd name="connsiteY8" fmla="*/ 6516243 h 6859143"/>
              <a:gd name="connsiteX9" fmla="*/ 4996599 w 9152676"/>
              <a:gd name="connsiteY9" fmla="*/ 6486784 h 6859143"/>
              <a:gd name="connsiteX10" fmla="*/ 5104688 w 9152676"/>
              <a:gd name="connsiteY10" fmla="*/ 6150417 h 6859143"/>
              <a:gd name="connsiteX11" fmla="*/ 4832202 w 9152676"/>
              <a:gd name="connsiteY11" fmla="*/ 5736449 h 6859143"/>
              <a:gd name="connsiteX12" fmla="*/ 4087413 w 9152676"/>
              <a:gd name="connsiteY12" fmla="*/ 5719757 h 6859143"/>
              <a:gd name="connsiteX13" fmla="*/ 0 w 9152676"/>
              <a:gd name="connsiteY13" fmla="*/ 5629828 h 6859143"/>
              <a:gd name="connsiteX14" fmla="*/ 8676 w 9152676"/>
              <a:gd name="connsiteY14" fmla="*/ 6859143 h 6859143"/>
              <a:gd name="connsiteX15" fmla="*/ 8676 w 9152676"/>
              <a:gd name="connsiteY15" fmla="*/ 1143 h 6859143"/>
              <a:gd name="connsiteX0" fmla="*/ 8676 w 9152676"/>
              <a:gd name="connsiteY0" fmla="*/ 1143 h 6859143"/>
              <a:gd name="connsiteX1" fmla="*/ 9151627 w 9152676"/>
              <a:gd name="connsiteY1" fmla="*/ 0 h 6859143"/>
              <a:gd name="connsiteX2" fmla="*/ 9149542 w 9152676"/>
              <a:gd name="connsiteY2" fmla="*/ 276087 h 6859143"/>
              <a:gd name="connsiteX3" fmla="*/ 7946046 w 9152676"/>
              <a:gd name="connsiteY3" fmla="*/ 236813 h 6859143"/>
              <a:gd name="connsiteX4" fmla="*/ 7719802 w 9152676"/>
              <a:gd name="connsiteY4" fmla="*/ 727007 h 6859143"/>
              <a:gd name="connsiteX5" fmla="*/ 8087446 w 9152676"/>
              <a:gd name="connsiteY5" fmla="*/ 1170067 h 6859143"/>
              <a:gd name="connsiteX6" fmla="*/ 9152676 w 9152676"/>
              <a:gd name="connsiteY6" fmla="*/ 1241085 h 6859143"/>
              <a:gd name="connsiteX7" fmla="*/ 9152676 w 9152676"/>
              <a:gd name="connsiteY7" fmla="*/ 6859143 h 6859143"/>
              <a:gd name="connsiteX8" fmla="*/ 9144295 w 9152676"/>
              <a:gd name="connsiteY8" fmla="*/ 6516243 h 6859143"/>
              <a:gd name="connsiteX9" fmla="*/ 4996599 w 9152676"/>
              <a:gd name="connsiteY9" fmla="*/ 6486784 h 6859143"/>
              <a:gd name="connsiteX10" fmla="*/ 5104688 w 9152676"/>
              <a:gd name="connsiteY10" fmla="*/ 6150417 h 6859143"/>
              <a:gd name="connsiteX11" fmla="*/ 4832202 w 9152676"/>
              <a:gd name="connsiteY11" fmla="*/ 5736449 h 6859143"/>
              <a:gd name="connsiteX12" fmla="*/ 4087413 w 9152676"/>
              <a:gd name="connsiteY12" fmla="*/ 5719757 h 6859143"/>
              <a:gd name="connsiteX13" fmla="*/ 0 w 9152676"/>
              <a:gd name="connsiteY13" fmla="*/ 5629828 h 6859143"/>
              <a:gd name="connsiteX14" fmla="*/ 8676 w 9152676"/>
              <a:gd name="connsiteY14" fmla="*/ 6859143 h 6859143"/>
              <a:gd name="connsiteX15" fmla="*/ 8676 w 9152676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46046 w 9154954"/>
              <a:gd name="connsiteY3" fmla="*/ 236813 h 6859143"/>
              <a:gd name="connsiteX4" fmla="*/ 7719802 w 9154954"/>
              <a:gd name="connsiteY4" fmla="*/ 727007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46046 w 9154954"/>
              <a:gd name="connsiteY3" fmla="*/ 236813 h 6859143"/>
              <a:gd name="connsiteX4" fmla="*/ 7719802 w 9154954"/>
              <a:gd name="connsiteY4" fmla="*/ 727007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19802 w 9154954"/>
              <a:gd name="connsiteY4" fmla="*/ 727007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19802 w 9154954"/>
              <a:gd name="connsiteY4" fmla="*/ 727007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19802 w 9154954"/>
              <a:gd name="connsiteY4" fmla="*/ 727007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6045 w 9154954"/>
              <a:gd name="connsiteY4" fmla="*/ 1156696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6045 w 9154954"/>
              <a:gd name="connsiteY4" fmla="*/ 1156696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6045 w 9154954"/>
              <a:gd name="connsiteY4" fmla="*/ 1156696 h 6859143"/>
              <a:gd name="connsiteX5" fmla="*/ 8087446 w 9154954"/>
              <a:gd name="connsiteY5" fmla="*/ 117006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6045 w 9154954"/>
              <a:gd name="connsiteY4" fmla="*/ 1156696 h 6859143"/>
              <a:gd name="connsiteX5" fmla="*/ 7846400 w 9154954"/>
              <a:gd name="connsiteY5" fmla="*/ 110194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8021108 w 9154954"/>
              <a:gd name="connsiteY4" fmla="*/ 1180276 h 6859143"/>
              <a:gd name="connsiteX5" fmla="*/ 7846400 w 9154954"/>
              <a:gd name="connsiteY5" fmla="*/ 110194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59103 w 9154954"/>
              <a:gd name="connsiteY4" fmla="*/ 808228 h 6859143"/>
              <a:gd name="connsiteX5" fmla="*/ 7846400 w 9154954"/>
              <a:gd name="connsiteY5" fmla="*/ 110194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59103 w 9154954"/>
              <a:gd name="connsiteY4" fmla="*/ 808228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0805 w 9154954"/>
              <a:gd name="connsiteY4" fmla="*/ 1161935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0805 w 9154954"/>
              <a:gd name="connsiteY4" fmla="*/ 1161935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0805 w 9154954"/>
              <a:gd name="connsiteY4" fmla="*/ 1161935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0805 w 9154954"/>
              <a:gd name="connsiteY4" fmla="*/ 1161935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0805 w 9154954"/>
              <a:gd name="connsiteY4" fmla="*/ 1161935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50805 w 9154954"/>
              <a:gd name="connsiteY4" fmla="*/ 1161935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90543 w 9154954"/>
              <a:gd name="connsiteY4" fmla="*/ 1279838 h 6859143"/>
              <a:gd name="connsiteX5" fmla="*/ 8160807 w 9154954"/>
              <a:gd name="connsiteY5" fmla="*/ 116220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90543 w 9154954"/>
              <a:gd name="connsiteY4" fmla="*/ 1279838 h 6859143"/>
              <a:gd name="connsiteX5" fmla="*/ 7767798 w 9154954"/>
              <a:gd name="connsiteY5" fmla="*/ 1052164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790543 w 9154954"/>
              <a:gd name="connsiteY4" fmla="*/ 1279838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7998447 w 9154954"/>
              <a:gd name="connsiteY3" fmla="*/ 23157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291809 w 9154954"/>
              <a:gd name="connsiteY5" fmla="*/ 1484473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145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669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76087 h 6859143"/>
              <a:gd name="connsiteX3" fmla="*/ 8027267 w 9154954"/>
              <a:gd name="connsiteY3" fmla="*/ 226333 h 6859143"/>
              <a:gd name="connsiteX4" fmla="*/ 7861285 w 9154954"/>
              <a:gd name="connsiteY4" fmla="*/ 115669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61285 w 9154954"/>
              <a:gd name="connsiteY4" fmla="*/ 115669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61285 w 9154954"/>
              <a:gd name="connsiteY4" fmla="*/ 115669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61285 w 9154954"/>
              <a:gd name="connsiteY4" fmla="*/ 115669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61285 w 9154954"/>
              <a:gd name="connsiteY4" fmla="*/ 1156695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8598356 w 9154954"/>
              <a:gd name="connsiteY5" fmla="*/ 1211987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4108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3322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3322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3322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9152676 w 9154954"/>
              <a:gd name="connsiteY6" fmla="*/ 1233225 h 6859143"/>
              <a:gd name="connsiteX7" fmla="*/ 9152676 w 9154954"/>
              <a:gd name="connsiteY7" fmla="*/ 6859143 h 6859143"/>
              <a:gd name="connsiteX8" fmla="*/ 9144295 w 9154954"/>
              <a:gd name="connsiteY8" fmla="*/ 6516243 h 6859143"/>
              <a:gd name="connsiteX9" fmla="*/ 4996599 w 9154954"/>
              <a:gd name="connsiteY9" fmla="*/ 6486784 h 6859143"/>
              <a:gd name="connsiteX10" fmla="*/ 5104688 w 9154954"/>
              <a:gd name="connsiteY10" fmla="*/ 6150417 h 6859143"/>
              <a:gd name="connsiteX11" fmla="*/ 4832202 w 9154954"/>
              <a:gd name="connsiteY11" fmla="*/ 5736449 h 6859143"/>
              <a:gd name="connsiteX12" fmla="*/ 4087413 w 9154954"/>
              <a:gd name="connsiteY12" fmla="*/ 5719757 h 6859143"/>
              <a:gd name="connsiteX13" fmla="*/ 0 w 9154954"/>
              <a:gd name="connsiteY13" fmla="*/ 5629828 h 6859143"/>
              <a:gd name="connsiteX14" fmla="*/ 8676 w 9154954"/>
              <a:gd name="connsiteY14" fmla="*/ 6859143 h 6859143"/>
              <a:gd name="connsiteX15" fmla="*/ 8676 w 9154954"/>
              <a:gd name="connsiteY15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6615 w 9154954"/>
              <a:gd name="connsiteY6" fmla="*/ 1156588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769583 w 9154954"/>
              <a:gd name="connsiteY4" fmla="*/ 858008 h 6859143"/>
              <a:gd name="connsiteX5" fmla="*/ 7859500 w 9154954"/>
              <a:gd name="connsiteY5" fmla="*/ 1162206 h 6859143"/>
              <a:gd name="connsiteX6" fmla="*/ 8251374 w 9154954"/>
              <a:gd name="connsiteY6" fmla="*/ 1169689 h 6859143"/>
              <a:gd name="connsiteX7" fmla="*/ 9152676 w 9154954"/>
              <a:gd name="connsiteY7" fmla="*/ 1233225 h 6859143"/>
              <a:gd name="connsiteX8" fmla="*/ 9152676 w 9154954"/>
              <a:gd name="connsiteY8" fmla="*/ 6859143 h 6859143"/>
              <a:gd name="connsiteX9" fmla="*/ 9144295 w 9154954"/>
              <a:gd name="connsiteY9" fmla="*/ 6516243 h 6859143"/>
              <a:gd name="connsiteX10" fmla="*/ 4996599 w 9154954"/>
              <a:gd name="connsiteY10" fmla="*/ 6486784 h 6859143"/>
              <a:gd name="connsiteX11" fmla="*/ 5104688 w 9154954"/>
              <a:gd name="connsiteY11" fmla="*/ 6150417 h 6859143"/>
              <a:gd name="connsiteX12" fmla="*/ 4832202 w 9154954"/>
              <a:gd name="connsiteY12" fmla="*/ 5736449 h 6859143"/>
              <a:gd name="connsiteX13" fmla="*/ 4087413 w 9154954"/>
              <a:gd name="connsiteY13" fmla="*/ 5719757 h 6859143"/>
              <a:gd name="connsiteX14" fmla="*/ 0 w 9154954"/>
              <a:gd name="connsiteY14" fmla="*/ 5629828 h 6859143"/>
              <a:gd name="connsiteX15" fmla="*/ 8676 w 9154954"/>
              <a:gd name="connsiteY15" fmla="*/ 6859143 h 6859143"/>
              <a:gd name="connsiteX16" fmla="*/ 8676 w 9154954"/>
              <a:gd name="connsiteY16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9175 w 9154954"/>
              <a:gd name="connsiteY4" fmla="*/ 321183 h 6859143"/>
              <a:gd name="connsiteX5" fmla="*/ 7769583 w 9154954"/>
              <a:gd name="connsiteY5" fmla="*/ 85800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69583 w 9154954"/>
              <a:gd name="connsiteY5" fmla="*/ 85800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69583 w 9154954"/>
              <a:gd name="connsiteY5" fmla="*/ 85800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69583 w 9154954"/>
              <a:gd name="connsiteY5" fmla="*/ 85800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69583 w 9154954"/>
              <a:gd name="connsiteY5" fmla="*/ 85800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18783 w 9154954"/>
              <a:gd name="connsiteY5" fmla="*/ 85292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18783 w 9154954"/>
              <a:gd name="connsiteY5" fmla="*/ 852928 h 6859143"/>
              <a:gd name="connsiteX6" fmla="*/ 7859500 w 9154954"/>
              <a:gd name="connsiteY6" fmla="*/ 1162206 h 6859143"/>
              <a:gd name="connsiteX7" fmla="*/ 8251374 w 9154954"/>
              <a:gd name="connsiteY7" fmla="*/ 1169689 h 6859143"/>
              <a:gd name="connsiteX8" fmla="*/ 9152676 w 9154954"/>
              <a:gd name="connsiteY8" fmla="*/ 1233225 h 6859143"/>
              <a:gd name="connsiteX9" fmla="*/ 9152676 w 9154954"/>
              <a:gd name="connsiteY9" fmla="*/ 6859143 h 6859143"/>
              <a:gd name="connsiteX10" fmla="*/ 9144295 w 9154954"/>
              <a:gd name="connsiteY10" fmla="*/ 6516243 h 6859143"/>
              <a:gd name="connsiteX11" fmla="*/ 4996599 w 9154954"/>
              <a:gd name="connsiteY11" fmla="*/ 6486784 h 6859143"/>
              <a:gd name="connsiteX12" fmla="*/ 5104688 w 9154954"/>
              <a:gd name="connsiteY12" fmla="*/ 6150417 h 6859143"/>
              <a:gd name="connsiteX13" fmla="*/ 4832202 w 9154954"/>
              <a:gd name="connsiteY13" fmla="*/ 5736449 h 6859143"/>
              <a:gd name="connsiteX14" fmla="*/ 4087413 w 9154954"/>
              <a:gd name="connsiteY14" fmla="*/ 5719757 h 6859143"/>
              <a:gd name="connsiteX15" fmla="*/ 0 w 9154954"/>
              <a:gd name="connsiteY15" fmla="*/ 5629828 h 6859143"/>
              <a:gd name="connsiteX16" fmla="*/ 8676 w 9154954"/>
              <a:gd name="connsiteY16" fmla="*/ 6859143 h 6859143"/>
              <a:gd name="connsiteX17" fmla="*/ 8676 w 9154954"/>
              <a:gd name="connsiteY17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35355 w 9154954"/>
              <a:gd name="connsiteY5" fmla="*/ 493903 h 6859143"/>
              <a:gd name="connsiteX6" fmla="*/ 7718783 w 9154954"/>
              <a:gd name="connsiteY6" fmla="*/ 852928 h 6859143"/>
              <a:gd name="connsiteX7" fmla="*/ 7859500 w 9154954"/>
              <a:gd name="connsiteY7" fmla="*/ 116220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59500 w 9154954"/>
              <a:gd name="connsiteY7" fmla="*/ 116220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59500 w 9154954"/>
              <a:gd name="connsiteY7" fmla="*/ 116220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59500 w 9154954"/>
              <a:gd name="connsiteY7" fmla="*/ 116220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59500 w 9154954"/>
              <a:gd name="connsiteY7" fmla="*/ 116220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59500 w 9154954"/>
              <a:gd name="connsiteY7" fmla="*/ 116220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696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823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823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823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4954"/>
              <a:gd name="connsiteY0" fmla="*/ 1143 h 6859143"/>
              <a:gd name="connsiteX1" fmla="*/ 9151627 w 9154954"/>
              <a:gd name="connsiteY1" fmla="*/ 0 h 6859143"/>
              <a:gd name="connsiteX2" fmla="*/ 9149542 w 9154954"/>
              <a:gd name="connsiteY2" fmla="*/ 281327 h 6859143"/>
              <a:gd name="connsiteX3" fmla="*/ 8027267 w 9154954"/>
              <a:gd name="connsiteY3" fmla="*/ 226333 h 6859143"/>
              <a:gd name="connsiteX4" fmla="*/ 7814095 w 9154954"/>
              <a:gd name="connsiteY4" fmla="*/ 321183 h 6859143"/>
              <a:gd name="connsiteX5" fmla="*/ 7745515 w 9154954"/>
              <a:gd name="connsiteY5" fmla="*/ 493903 h 6859143"/>
              <a:gd name="connsiteX6" fmla="*/ 7718783 w 9154954"/>
              <a:gd name="connsiteY6" fmla="*/ 852928 h 6859143"/>
              <a:gd name="connsiteX7" fmla="*/ 7816320 w 9154954"/>
              <a:gd name="connsiteY7" fmla="*/ 1172366 h 6859143"/>
              <a:gd name="connsiteX8" fmla="*/ 8251374 w 9154954"/>
              <a:gd name="connsiteY8" fmla="*/ 1182389 h 6859143"/>
              <a:gd name="connsiteX9" fmla="*/ 9152676 w 9154954"/>
              <a:gd name="connsiteY9" fmla="*/ 1233225 h 6859143"/>
              <a:gd name="connsiteX10" fmla="*/ 9152676 w 9154954"/>
              <a:gd name="connsiteY10" fmla="*/ 6859143 h 6859143"/>
              <a:gd name="connsiteX11" fmla="*/ 9144295 w 9154954"/>
              <a:gd name="connsiteY11" fmla="*/ 6516243 h 6859143"/>
              <a:gd name="connsiteX12" fmla="*/ 4996599 w 9154954"/>
              <a:gd name="connsiteY12" fmla="*/ 6486784 h 6859143"/>
              <a:gd name="connsiteX13" fmla="*/ 5104688 w 9154954"/>
              <a:gd name="connsiteY13" fmla="*/ 6150417 h 6859143"/>
              <a:gd name="connsiteX14" fmla="*/ 4832202 w 9154954"/>
              <a:gd name="connsiteY14" fmla="*/ 5736449 h 6859143"/>
              <a:gd name="connsiteX15" fmla="*/ 4087413 w 9154954"/>
              <a:gd name="connsiteY15" fmla="*/ 5719757 h 6859143"/>
              <a:gd name="connsiteX16" fmla="*/ 0 w 9154954"/>
              <a:gd name="connsiteY16" fmla="*/ 5629828 h 6859143"/>
              <a:gd name="connsiteX17" fmla="*/ 8676 w 9154954"/>
              <a:gd name="connsiteY17" fmla="*/ 6859143 h 6859143"/>
              <a:gd name="connsiteX18" fmla="*/ 8676 w 9154954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96599 w 9155216"/>
              <a:gd name="connsiteY12" fmla="*/ 6486784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96599 w 9155216"/>
              <a:gd name="connsiteY12" fmla="*/ 6486784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96599 w 9155216"/>
              <a:gd name="connsiteY12" fmla="*/ 6486784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96599 w 9155216"/>
              <a:gd name="connsiteY12" fmla="*/ 6486784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96599 w 9155216"/>
              <a:gd name="connsiteY12" fmla="*/ 6486784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96599 w 9155216"/>
              <a:gd name="connsiteY12" fmla="*/ 6486784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60880 w 9155216"/>
              <a:gd name="connsiteY12" fmla="*/ 6532028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60880 w 9155216"/>
              <a:gd name="connsiteY12" fmla="*/ 6532028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8676 w 9155216"/>
              <a:gd name="connsiteY0" fmla="*/ 1143 h 6859143"/>
              <a:gd name="connsiteX1" fmla="*/ 9151627 w 9155216"/>
              <a:gd name="connsiteY1" fmla="*/ 0 h 6859143"/>
              <a:gd name="connsiteX2" fmla="*/ 9149542 w 9155216"/>
              <a:gd name="connsiteY2" fmla="*/ 281327 h 6859143"/>
              <a:gd name="connsiteX3" fmla="*/ 8027267 w 9155216"/>
              <a:gd name="connsiteY3" fmla="*/ 226333 h 6859143"/>
              <a:gd name="connsiteX4" fmla="*/ 7814095 w 9155216"/>
              <a:gd name="connsiteY4" fmla="*/ 321183 h 6859143"/>
              <a:gd name="connsiteX5" fmla="*/ 7745515 w 9155216"/>
              <a:gd name="connsiteY5" fmla="*/ 493903 h 6859143"/>
              <a:gd name="connsiteX6" fmla="*/ 7718783 w 9155216"/>
              <a:gd name="connsiteY6" fmla="*/ 852928 h 6859143"/>
              <a:gd name="connsiteX7" fmla="*/ 7816320 w 9155216"/>
              <a:gd name="connsiteY7" fmla="*/ 1172366 h 6859143"/>
              <a:gd name="connsiteX8" fmla="*/ 8251374 w 9155216"/>
              <a:gd name="connsiteY8" fmla="*/ 1182389 h 6859143"/>
              <a:gd name="connsiteX9" fmla="*/ 9155216 w 9155216"/>
              <a:gd name="connsiteY9" fmla="*/ 1240845 h 6859143"/>
              <a:gd name="connsiteX10" fmla="*/ 9152676 w 9155216"/>
              <a:gd name="connsiteY10" fmla="*/ 6859143 h 6859143"/>
              <a:gd name="connsiteX11" fmla="*/ 9144295 w 9155216"/>
              <a:gd name="connsiteY11" fmla="*/ 6516243 h 6859143"/>
              <a:gd name="connsiteX12" fmla="*/ 4956117 w 9155216"/>
              <a:gd name="connsiteY12" fmla="*/ 6527265 h 6859143"/>
              <a:gd name="connsiteX13" fmla="*/ 5104688 w 9155216"/>
              <a:gd name="connsiteY13" fmla="*/ 6150417 h 6859143"/>
              <a:gd name="connsiteX14" fmla="*/ 4832202 w 9155216"/>
              <a:gd name="connsiteY14" fmla="*/ 5736449 h 6859143"/>
              <a:gd name="connsiteX15" fmla="*/ 4087413 w 9155216"/>
              <a:gd name="connsiteY15" fmla="*/ 5719757 h 6859143"/>
              <a:gd name="connsiteX16" fmla="*/ 0 w 9155216"/>
              <a:gd name="connsiteY16" fmla="*/ 5629828 h 6859143"/>
              <a:gd name="connsiteX17" fmla="*/ 8676 w 9155216"/>
              <a:gd name="connsiteY17" fmla="*/ 6859143 h 6859143"/>
              <a:gd name="connsiteX18" fmla="*/ 8676 w 9155216"/>
              <a:gd name="connsiteY18" fmla="*/ 1143 h 6859143"/>
              <a:gd name="connsiteX0" fmla="*/ 0 w 9146540"/>
              <a:gd name="connsiteY0" fmla="*/ 1143 h 6859143"/>
              <a:gd name="connsiteX1" fmla="*/ 9142951 w 9146540"/>
              <a:gd name="connsiteY1" fmla="*/ 0 h 6859143"/>
              <a:gd name="connsiteX2" fmla="*/ 9140866 w 9146540"/>
              <a:gd name="connsiteY2" fmla="*/ 281327 h 6859143"/>
              <a:gd name="connsiteX3" fmla="*/ 8018591 w 9146540"/>
              <a:gd name="connsiteY3" fmla="*/ 226333 h 6859143"/>
              <a:gd name="connsiteX4" fmla="*/ 7805419 w 9146540"/>
              <a:gd name="connsiteY4" fmla="*/ 321183 h 6859143"/>
              <a:gd name="connsiteX5" fmla="*/ 7736839 w 9146540"/>
              <a:gd name="connsiteY5" fmla="*/ 493903 h 6859143"/>
              <a:gd name="connsiteX6" fmla="*/ 7710107 w 9146540"/>
              <a:gd name="connsiteY6" fmla="*/ 852928 h 6859143"/>
              <a:gd name="connsiteX7" fmla="*/ 7807644 w 9146540"/>
              <a:gd name="connsiteY7" fmla="*/ 1172366 h 6859143"/>
              <a:gd name="connsiteX8" fmla="*/ 8242698 w 9146540"/>
              <a:gd name="connsiteY8" fmla="*/ 1182389 h 6859143"/>
              <a:gd name="connsiteX9" fmla="*/ 9146540 w 9146540"/>
              <a:gd name="connsiteY9" fmla="*/ 1240845 h 6859143"/>
              <a:gd name="connsiteX10" fmla="*/ 9144000 w 9146540"/>
              <a:gd name="connsiteY10" fmla="*/ 6859143 h 6859143"/>
              <a:gd name="connsiteX11" fmla="*/ 9135619 w 9146540"/>
              <a:gd name="connsiteY11" fmla="*/ 6516243 h 6859143"/>
              <a:gd name="connsiteX12" fmla="*/ 4947441 w 9146540"/>
              <a:gd name="connsiteY12" fmla="*/ 6527265 h 6859143"/>
              <a:gd name="connsiteX13" fmla="*/ 5096012 w 9146540"/>
              <a:gd name="connsiteY13" fmla="*/ 6150417 h 6859143"/>
              <a:gd name="connsiteX14" fmla="*/ 4823526 w 9146540"/>
              <a:gd name="connsiteY14" fmla="*/ 5736449 h 6859143"/>
              <a:gd name="connsiteX15" fmla="*/ 4078737 w 9146540"/>
              <a:gd name="connsiteY15" fmla="*/ 5719757 h 6859143"/>
              <a:gd name="connsiteX16" fmla="*/ 3230 w 9146540"/>
              <a:gd name="connsiteY16" fmla="*/ 5632209 h 6859143"/>
              <a:gd name="connsiteX17" fmla="*/ 0 w 9146540"/>
              <a:gd name="connsiteY17" fmla="*/ 6859143 h 6859143"/>
              <a:gd name="connsiteX18" fmla="*/ 0 w 9146540"/>
              <a:gd name="connsiteY18" fmla="*/ 1143 h 6859143"/>
              <a:gd name="connsiteX0" fmla="*/ 1732 w 9148272"/>
              <a:gd name="connsiteY0" fmla="*/ 1143 h 6859143"/>
              <a:gd name="connsiteX1" fmla="*/ 9144683 w 9148272"/>
              <a:gd name="connsiteY1" fmla="*/ 0 h 6859143"/>
              <a:gd name="connsiteX2" fmla="*/ 9142598 w 9148272"/>
              <a:gd name="connsiteY2" fmla="*/ 281327 h 6859143"/>
              <a:gd name="connsiteX3" fmla="*/ 8020323 w 9148272"/>
              <a:gd name="connsiteY3" fmla="*/ 226333 h 6859143"/>
              <a:gd name="connsiteX4" fmla="*/ 7807151 w 9148272"/>
              <a:gd name="connsiteY4" fmla="*/ 321183 h 6859143"/>
              <a:gd name="connsiteX5" fmla="*/ 7738571 w 9148272"/>
              <a:gd name="connsiteY5" fmla="*/ 493903 h 6859143"/>
              <a:gd name="connsiteX6" fmla="*/ 7711839 w 9148272"/>
              <a:gd name="connsiteY6" fmla="*/ 852928 h 6859143"/>
              <a:gd name="connsiteX7" fmla="*/ 7809376 w 9148272"/>
              <a:gd name="connsiteY7" fmla="*/ 1172366 h 6859143"/>
              <a:gd name="connsiteX8" fmla="*/ 8244430 w 9148272"/>
              <a:gd name="connsiteY8" fmla="*/ 1182389 h 6859143"/>
              <a:gd name="connsiteX9" fmla="*/ 9148272 w 9148272"/>
              <a:gd name="connsiteY9" fmla="*/ 1240845 h 6859143"/>
              <a:gd name="connsiteX10" fmla="*/ 9145732 w 9148272"/>
              <a:gd name="connsiteY10" fmla="*/ 6859143 h 6859143"/>
              <a:gd name="connsiteX11" fmla="*/ 9137351 w 9148272"/>
              <a:gd name="connsiteY11" fmla="*/ 6516243 h 6859143"/>
              <a:gd name="connsiteX12" fmla="*/ 4949173 w 9148272"/>
              <a:gd name="connsiteY12" fmla="*/ 6527265 h 6859143"/>
              <a:gd name="connsiteX13" fmla="*/ 5097744 w 9148272"/>
              <a:gd name="connsiteY13" fmla="*/ 6150417 h 6859143"/>
              <a:gd name="connsiteX14" fmla="*/ 4825258 w 9148272"/>
              <a:gd name="connsiteY14" fmla="*/ 5736449 h 6859143"/>
              <a:gd name="connsiteX15" fmla="*/ 4080469 w 9148272"/>
              <a:gd name="connsiteY15" fmla="*/ 5719757 h 6859143"/>
              <a:gd name="connsiteX16" fmla="*/ 199 w 9148272"/>
              <a:gd name="connsiteY16" fmla="*/ 5629827 h 6859143"/>
              <a:gd name="connsiteX17" fmla="*/ 1732 w 9148272"/>
              <a:gd name="connsiteY17" fmla="*/ 6859143 h 6859143"/>
              <a:gd name="connsiteX18" fmla="*/ 1732 w 9148272"/>
              <a:gd name="connsiteY18" fmla="*/ 1143 h 6859143"/>
              <a:gd name="connsiteX0" fmla="*/ 1732 w 9148272"/>
              <a:gd name="connsiteY0" fmla="*/ 1143 h 6859143"/>
              <a:gd name="connsiteX1" fmla="*/ 9144683 w 9148272"/>
              <a:gd name="connsiteY1" fmla="*/ 0 h 6859143"/>
              <a:gd name="connsiteX2" fmla="*/ 9142598 w 9148272"/>
              <a:gd name="connsiteY2" fmla="*/ 281327 h 6859143"/>
              <a:gd name="connsiteX3" fmla="*/ 8020323 w 9148272"/>
              <a:gd name="connsiteY3" fmla="*/ 226333 h 6859143"/>
              <a:gd name="connsiteX4" fmla="*/ 7807151 w 9148272"/>
              <a:gd name="connsiteY4" fmla="*/ 321183 h 6859143"/>
              <a:gd name="connsiteX5" fmla="*/ 7738571 w 9148272"/>
              <a:gd name="connsiteY5" fmla="*/ 493903 h 6859143"/>
              <a:gd name="connsiteX6" fmla="*/ 7711839 w 9148272"/>
              <a:gd name="connsiteY6" fmla="*/ 852928 h 6859143"/>
              <a:gd name="connsiteX7" fmla="*/ 7809376 w 9148272"/>
              <a:gd name="connsiteY7" fmla="*/ 1172366 h 6859143"/>
              <a:gd name="connsiteX8" fmla="*/ 8244430 w 9148272"/>
              <a:gd name="connsiteY8" fmla="*/ 1182389 h 6859143"/>
              <a:gd name="connsiteX9" fmla="*/ 9148272 w 9148272"/>
              <a:gd name="connsiteY9" fmla="*/ 1240845 h 6859143"/>
              <a:gd name="connsiteX10" fmla="*/ 9145732 w 9148272"/>
              <a:gd name="connsiteY10" fmla="*/ 6859143 h 6859143"/>
              <a:gd name="connsiteX11" fmla="*/ 9137351 w 9148272"/>
              <a:gd name="connsiteY11" fmla="*/ 6516243 h 6859143"/>
              <a:gd name="connsiteX12" fmla="*/ 4949173 w 9148272"/>
              <a:gd name="connsiteY12" fmla="*/ 6527265 h 6859143"/>
              <a:gd name="connsiteX13" fmla="*/ 5097744 w 9148272"/>
              <a:gd name="connsiteY13" fmla="*/ 6150417 h 6859143"/>
              <a:gd name="connsiteX14" fmla="*/ 4825258 w 9148272"/>
              <a:gd name="connsiteY14" fmla="*/ 5736449 h 6859143"/>
              <a:gd name="connsiteX15" fmla="*/ 4080469 w 9148272"/>
              <a:gd name="connsiteY15" fmla="*/ 5719757 h 6859143"/>
              <a:gd name="connsiteX16" fmla="*/ 199 w 9148272"/>
              <a:gd name="connsiteY16" fmla="*/ 5629827 h 6859143"/>
              <a:gd name="connsiteX17" fmla="*/ 1732 w 9148272"/>
              <a:gd name="connsiteY17" fmla="*/ 6859143 h 6859143"/>
              <a:gd name="connsiteX18" fmla="*/ 1732 w 9148272"/>
              <a:gd name="connsiteY18" fmla="*/ 1143 h 6859143"/>
              <a:gd name="connsiteX0" fmla="*/ 1732 w 9148272"/>
              <a:gd name="connsiteY0" fmla="*/ 1143 h 6859143"/>
              <a:gd name="connsiteX1" fmla="*/ 9144683 w 9148272"/>
              <a:gd name="connsiteY1" fmla="*/ 0 h 6859143"/>
              <a:gd name="connsiteX2" fmla="*/ 9142598 w 9148272"/>
              <a:gd name="connsiteY2" fmla="*/ 281327 h 6859143"/>
              <a:gd name="connsiteX3" fmla="*/ 8020323 w 9148272"/>
              <a:gd name="connsiteY3" fmla="*/ 226333 h 6859143"/>
              <a:gd name="connsiteX4" fmla="*/ 7807151 w 9148272"/>
              <a:gd name="connsiteY4" fmla="*/ 321183 h 6859143"/>
              <a:gd name="connsiteX5" fmla="*/ 7738571 w 9148272"/>
              <a:gd name="connsiteY5" fmla="*/ 493903 h 6859143"/>
              <a:gd name="connsiteX6" fmla="*/ 7711839 w 9148272"/>
              <a:gd name="connsiteY6" fmla="*/ 852928 h 6859143"/>
              <a:gd name="connsiteX7" fmla="*/ 7809376 w 9148272"/>
              <a:gd name="connsiteY7" fmla="*/ 1172366 h 6859143"/>
              <a:gd name="connsiteX8" fmla="*/ 8244430 w 9148272"/>
              <a:gd name="connsiteY8" fmla="*/ 1182389 h 6859143"/>
              <a:gd name="connsiteX9" fmla="*/ 9148272 w 9148272"/>
              <a:gd name="connsiteY9" fmla="*/ 1240845 h 6859143"/>
              <a:gd name="connsiteX10" fmla="*/ 9145732 w 9148272"/>
              <a:gd name="connsiteY10" fmla="*/ 6859143 h 6859143"/>
              <a:gd name="connsiteX11" fmla="*/ 9146876 w 9148272"/>
              <a:gd name="connsiteY11" fmla="*/ 6516243 h 6859143"/>
              <a:gd name="connsiteX12" fmla="*/ 4949173 w 9148272"/>
              <a:gd name="connsiteY12" fmla="*/ 6527265 h 6859143"/>
              <a:gd name="connsiteX13" fmla="*/ 5097744 w 9148272"/>
              <a:gd name="connsiteY13" fmla="*/ 6150417 h 6859143"/>
              <a:gd name="connsiteX14" fmla="*/ 4825258 w 9148272"/>
              <a:gd name="connsiteY14" fmla="*/ 5736449 h 6859143"/>
              <a:gd name="connsiteX15" fmla="*/ 4080469 w 9148272"/>
              <a:gd name="connsiteY15" fmla="*/ 5719757 h 6859143"/>
              <a:gd name="connsiteX16" fmla="*/ 199 w 9148272"/>
              <a:gd name="connsiteY16" fmla="*/ 5629827 h 6859143"/>
              <a:gd name="connsiteX17" fmla="*/ 1732 w 9148272"/>
              <a:gd name="connsiteY17" fmla="*/ 6859143 h 6859143"/>
              <a:gd name="connsiteX18" fmla="*/ 1732 w 9148272"/>
              <a:gd name="connsiteY18" fmla="*/ 1143 h 6859143"/>
              <a:gd name="connsiteX0" fmla="*/ 1732 w 9151450"/>
              <a:gd name="connsiteY0" fmla="*/ 1143 h 6859143"/>
              <a:gd name="connsiteX1" fmla="*/ 9149445 w 9151450"/>
              <a:gd name="connsiteY1" fmla="*/ 0 h 6859143"/>
              <a:gd name="connsiteX2" fmla="*/ 9142598 w 9151450"/>
              <a:gd name="connsiteY2" fmla="*/ 281327 h 6859143"/>
              <a:gd name="connsiteX3" fmla="*/ 8020323 w 9151450"/>
              <a:gd name="connsiteY3" fmla="*/ 226333 h 6859143"/>
              <a:gd name="connsiteX4" fmla="*/ 7807151 w 9151450"/>
              <a:gd name="connsiteY4" fmla="*/ 321183 h 6859143"/>
              <a:gd name="connsiteX5" fmla="*/ 7738571 w 9151450"/>
              <a:gd name="connsiteY5" fmla="*/ 493903 h 6859143"/>
              <a:gd name="connsiteX6" fmla="*/ 7711839 w 9151450"/>
              <a:gd name="connsiteY6" fmla="*/ 852928 h 6859143"/>
              <a:gd name="connsiteX7" fmla="*/ 7809376 w 9151450"/>
              <a:gd name="connsiteY7" fmla="*/ 1172366 h 6859143"/>
              <a:gd name="connsiteX8" fmla="*/ 8244430 w 9151450"/>
              <a:gd name="connsiteY8" fmla="*/ 1182389 h 6859143"/>
              <a:gd name="connsiteX9" fmla="*/ 9148272 w 9151450"/>
              <a:gd name="connsiteY9" fmla="*/ 1240845 h 6859143"/>
              <a:gd name="connsiteX10" fmla="*/ 9145732 w 9151450"/>
              <a:gd name="connsiteY10" fmla="*/ 6859143 h 6859143"/>
              <a:gd name="connsiteX11" fmla="*/ 9146876 w 9151450"/>
              <a:gd name="connsiteY11" fmla="*/ 6516243 h 6859143"/>
              <a:gd name="connsiteX12" fmla="*/ 4949173 w 9151450"/>
              <a:gd name="connsiteY12" fmla="*/ 6527265 h 6859143"/>
              <a:gd name="connsiteX13" fmla="*/ 5097744 w 9151450"/>
              <a:gd name="connsiteY13" fmla="*/ 6150417 h 6859143"/>
              <a:gd name="connsiteX14" fmla="*/ 4825258 w 9151450"/>
              <a:gd name="connsiteY14" fmla="*/ 5736449 h 6859143"/>
              <a:gd name="connsiteX15" fmla="*/ 4080469 w 9151450"/>
              <a:gd name="connsiteY15" fmla="*/ 5719757 h 6859143"/>
              <a:gd name="connsiteX16" fmla="*/ 199 w 9151450"/>
              <a:gd name="connsiteY16" fmla="*/ 5629827 h 6859143"/>
              <a:gd name="connsiteX17" fmla="*/ 1732 w 9151450"/>
              <a:gd name="connsiteY17" fmla="*/ 6859143 h 6859143"/>
              <a:gd name="connsiteX18" fmla="*/ 1732 w 9151450"/>
              <a:gd name="connsiteY18" fmla="*/ 1143 h 6859143"/>
              <a:gd name="connsiteX0" fmla="*/ 1732 w 9153910"/>
              <a:gd name="connsiteY0" fmla="*/ 1143 h 6859143"/>
              <a:gd name="connsiteX1" fmla="*/ 9149445 w 9153910"/>
              <a:gd name="connsiteY1" fmla="*/ 0 h 6859143"/>
              <a:gd name="connsiteX2" fmla="*/ 9149741 w 9153910"/>
              <a:gd name="connsiteY2" fmla="*/ 281327 h 6859143"/>
              <a:gd name="connsiteX3" fmla="*/ 8020323 w 9153910"/>
              <a:gd name="connsiteY3" fmla="*/ 226333 h 6859143"/>
              <a:gd name="connsiteX4" fmla="*/ 7807151 w 9153910"/>
              <a:gd name="connsiteY4" fmla="*/ 321183 h 6859143"/>
              <a:gd name="connsiteX5" fmla="*/ 7738571 w 9153910"/>
              <a:gd name="connsiteY5" fmla="*/ 493903 h 6859143"/>
              <a:gd name="connsiteX6" fmla="*/ 7711839 w 9153910"/>
              <a:gd name="connsiteY6" fmla="*/ 852928 h 6859143"/>
              <a:gd name="connsiteX7" fmla="*/ 7809376 w 9153910"/>
              <a:gd name="connsiteY7" fmla="*/ 1172366 h 6859143"/>
              <a:gd name="connsiteX8" fmla="*/ 8244430 w 9153910"/>
              <a:gd name="connsiteY8" fmla="*/ 1182389 h 6859143"/>
              <a:gd name="connsiteX9" fmla="*/ 9148272 w 9153910"/>
              <a:gd name="connsiteY9" fmla="*/ 1240845 h 6859143"/>
              <a:gd name="connsiteX10" fmla="*/ 9145732 w 9153910"/>
              <a:gd name="connsiteY10" fmla="*/ 6859143 h 6859143"/>
              <a:gd name="connsiteX11" fmla="*/ 9146876 w 9153910"/>
              <a:gd name="connsiteY11" fmla="*/ 6516243 h 6859143"/>
              <a:gd name="connsiteX12" fmla="*/ 4949173 w 9153910"/>
              <a:gd name="connsiteY12" fmla="*/ 6527265 h 6859143"/>
              <a:gd name="connsiteX13" fmla="*/ 5097744 w 9153910"/>
              <a:gd name="connsiteY13" fmla="*/ 6150417 h 6859143"/>
              <a:gd name="connsiteX14" fmla="*/ 4825258 w 9153910"/>
              <a:gd name="connsiteY14" fmla="*/ 5736449 h 6859143"/>
              <a:gd name="connsiteX15" fmla="*/ 4080469 w 9153910"/>
              <a:gd name="connsiteY15" fmla="*/ 5719757 h 6859143"/>
              <a:gd name="connsiteX16" fmla="*/ 199 w 9153910"/>
              <a:gd name="connsiteY16" fmla="*/ 5629827 h 6859143"/>
              <a:gd name="connsiteX17" fmla="*/ 1732 w 9153910"/>
              <a:gd name="connsiteY17" fmla="*/ 6859143 h 6859143"/>
              <a:gd name="connsiteX18" fmla="*/ 1732 w 9153910"/>
              <a:gd name="connsiteY18" fmla="*/ 1143 h 6859143"/>
              <a:gd name="connsiteX0" fmla="*/ 1732 w 9153910"/>
              <a:gd name="connsiteY0" fmla="*/ 1143 h 6859143"/>
              <a:gd name="connsiteX1" fmla="*/ 9149445 w 9153910"/>
              <a:gd name="connsiteY1" fmla="*/ 0 h 6859143"/>
              <a:gd name="connsiteX2" fmla="*/ 9149741 w 9153910"/>
              <a:gd name="connsiteY2" fmla="*/ 281327 h 6859143"/>
              <a:gd name="connsiteX3" fmla="*/ 8020323 w 9153910"/>
              <a:gd name="connsiteY3" fmla="*/ 226333 h 6859143"/>
              <a:gd name="connsiteX4" fmla="*/ 7807151 w 9153910"/>
              <a:gd name="connsiteY4" fmla="*/ 321183 h 6859143"/>
              <a:gd name="connsiteX5" fmla="*/ 7738571 w 9153910"/>
              <a:gd name="connsiteY5" fmla="*/ 493903 h 6859143"/>
              <a:gd name="connsiteX6" fmla="*/ 7711839 w 9153910"/>
              <a:gd name="connsiteY6" fmla="*/ 852928 h 6859143"/>
              <a:gd name="connsiteX7" fmla="*/ 7809376 w 9153910"/>
              <a:gd name="connsiteY7" fmla="*/ 1172366 h 6859143"/>
              <a:gd name="connsiteX8" fmla="*/ 8244430 w 9153910"/>
              <a:gd name="connsiteY8" fmla="*/ 1182389 h 6859143"/>
              <a:gd name="connsiteX9" fmla="*/ 9148272 w 9153910"/>
              <a:gd name="connsiteY9" fmla="*/ 1240845 h 6859143"/>
              <a:gd name="connsiteX10" fmla="*/ 9150494 w 9153910"/>
              <a:gd name="connsiteY10" fmla="*/ 6859143 h 6859143"/>
              <a:gd name="connsiteX11" fmla="*/ 9146876 w 9153910"/>
              <a:gd name="connsiteY11" fmla="*/ 6516243 h 6859143"/>
              <a:gd name="connsiteX12" fmla="*/ 4949173 w 9153910"/>
              <a:gd name="connsiteY12" fmla="*/ 6527265 h 6859143"/>
              <a:gd name="connsiteX13" fmla="*/ 5097744 w 9153910"/>
              <a:gd name="connsiteY13" fmla="*/ 6150417 h 6859143"/>
              <a:gd name="connsiteX14" fmla="*/ 4825258 w 9153910"/>
              <a:gd name="connsiteY14" fmla="*/ 5736449 h 6859143"/>
              <a:gd name="connsiteX15" fmla="*/ 4080469 w 9153910"/>
              <a:gd name="connsiteY15" fmla="*/ 5719757 h 6859143"/>
              <a:gd name="connsiteX16" fmla="*/ 199 w 9153910"/>
              <a:gd name="connsiteY16" fmla="*/ 5629827 h 6859143"/>
              <a:gd name="connsiteX17" fmla="*/ 1732 w 9153910"/>
              <a:gd name="connsiteY17" fmla="*/ 6859143 h 6859143"/>
              <a:gd name="connsiteX18" fmla="*/ 1732 w 9153910"/>
              <a:gd name="connsiteY18" fmla="*/ 1143 h 6859143"/>
              <a:gd name="connsiteX0" fmla="*/ 1732 w 9153910"/>
              <a:gd name="connsiteY0" fmla="*/ 1143 h 6859143"/>
              <a:gd name="connsiteX1" fmla="*/ 9149445 w 9153910"/>
              <a:gd name="connsiteY1" fmla="*/ 0 h 6859143"/>
              <a:gd name="connsiteX2" fmla="*/ 9149741 w 9153910"/>
              <a:gd name="connsiteY2" fmla="*/ 281327 h 6859143"/>
              <a:gd name="connsiteX3" fmla="*/ 8020323 w 9153910"/>
              <a:gd name="connsiteY3" fmla="*/ 226333 h 6859143"/>
              <a:gd name="connsiteX4" fmla="*/ 7807151 w 9153910"/>
              <a:gd name="connsiteY4" fmla="*/ 321183 h 6859143"/>
              <a:gd name="connsiteX5" fmla="*/ 7738571 w 9153910"/>
              <a:gd name="connsiteY5" fmla="*/ 493903 h 6859143"/>
              <a:gd name="connsiteX6" fmla="*/ 7711839 w 9153910"/>
              <a:gd name="connsiteY6" fmla="*/ 852928 h 6859143"/>
              <a:gd name="connsiteX7" fmla="*/ 7809376 w 9153910"/>
              <a:gd name="connsiteY7" fmla="*/ 1172366 h 6859143"/>
              <a:gd name="connsiteX8" fmla="*/ 8244430 w 9153910"/>
              <a:gd name="connsiteY8" fmla="*/ 1182389 h 6859143"/>
              <a:gd name="connsiteX9" fmla="*/ 9148272 w 9153910"/>
              <a:gd name="connsiteY9" fmla="*/ 1240845 h 6859143"/>
              <a:gd name="connsiteX10" fmla="*/ 9150494 w 9153910"/>
              <a:gd name="connsiteY10" fmla="*/ 6859143 h 6859143"/>
              <a:gd name="connsiteX11" fmla="*/ 9149257 w 9153910"/>
              <a:gd name="connsiteY11" fmla="*/ 6518624 h 6859143"/>
              <a:gd name="connsiteX12" fmla="*/ 4949173 w 9153910"/>
              <a:gd name="connsiteY12" fmla="*/ 6527265 h 6859143"/>
              <a:gd name="connsiteX13" fmla="*/ 5097744 w 9153910"/>
              <a:gd name="connsiteY13" fmla="*/ 6150417 h 6859143"/>
              <a:gd name="connsiteX14" fmla="*/ 4825258 w 9153910"/>
              <a:gd name="connsiteY14" fmla="*/ 5736449 h 6859143"/>
              <a:gd name="connsiteX15" fmla="*/ 4080469 w 9153910"/>
              <a:gd name="connsiteY15" fmla="*/ 5719757 h 6859143"/>
              <a:gd name="connsiteX16" fmla="*/ 199 w 9153910"/>
              <a:gd name="connsiteY16" fmla="*/ 5629827 h 6859143"/>
              <a:gd name="connsiteX17" fmla="*/ 1732 w 9153910"/>
              <a:gd name="connsiteY17" fmla="*/ 6859143 h 6859143"/>
              <a:gd name="connsiteX18" fmla="*/ 1732 w 9153910"/>
              <a:gd name="connsiteY18" fmla="*/ 1143 h 6859143"/>
              <a:gd name="connsiteX0" fmla="*/ 2381 w 9154559"/>
              <a:gd name="connsiteY0" fmla="*/ 1143 h 6859143"/>
              <a:gd name="connsiteX1" fmla="*/ 9150094 w 9154559"/>
              <a:gd name="connsiteY1" fmla="*/ 0 h 6859143"/>
              <a:gd name="connsiteX2" fmla="*/ 9150390 w 9154559"/>
              <a:gd name="connsiteY2" fmla="*/ 281327 h 6859143"/>
              <a:gd name="connsiteX3" fmla="*/ 8020972 w 9154559"/>
              <a:gd name="connsiteY3" fmla="*/ 226333 h 6859143"/>
              <a:gd name="connsiteX4" fmla="*/ 7807800 w 9154559"/>
              <a:gd name="connsiteY4" fmla="*/ 321183 h 6859143"/>
              <a:gd name="connsiteX5" fmla="*/ 7739220 w 9154559"/>
              <a:gd name="connsiteY5" fmla="*/ 493903 h 6859143"/>
              <a:gd name="connsiteX6" fmla="*/ 7712488 w 9154559"/>
              <a:gd name="connsiteY6" fmla="*/ 852928 h 6859143"/>
              <a:gd name="connsiteX7" fmla="*/ 7810025 w 9154559"/>
              <a:gd name="connsiteY7" fmla="*/ 1172366 h 6859143"/>
              <a:gd name="connsiteX8" fmla="*/ 8245079 w 9154559"/>
              <a:gd name="connsiteY8" fmla="*/ 1182389 h 6859143"/>
              <a:gd name="connsiteX9" fmla="*/ 9148921 w 9154559"/>
              <a:gd name="connsiteY9" fmla="*/ 1240845 h 6859143"/>
              <a:gd name="connsiteX10" fmla="*/ 9151143 w 9154559"/>
              <a:gd name="connsiteY10" fmla="*/ 6859143 h 6859143"/>
              <a:gd name="connsiteX11" fmla="*/ 9149906 w 9154559"/>
              <a:gd name="connsiteY11" fmla="*/ 6518624 h 6859143"/>
              <a:gd name="connsiteX12" fmla="*/ 4949822 w 9154559"/>
              <a:gd name="connsiteY12" fmla="*/ 6527265 h 6859143"/>
              <a:gd name="connsiteX13" fmla="*/ 5098393 w 9154559"/>
              <a:gd name="connsiteY13" fmla="*/ 6150417 h 6859143"/>
              <a:gd name="connsiteX14" fmla="*/ 4825907 w 9154559"/>
              <a:gd name="connsiteY14" fmla="*/ 5736449 h 6859143"/>
              <a:gd name="connsiteX15" fmla="*/ 4081118 w 9154559"/>
              <a:gd name="connsiteY15" fmla="*/ 5719757 h 6859143"/>
              <a:gd name="connsiteX16" fmla="*/ 848 w 9154559"/>
              <a:gd name="connsiteY16" fmla="*/ 5629827 h 6859143"/>
              <a:gd name="connsiteX17" fmla="*/ 0 w 9154559"/>
              <a:gd name="connsiteY17" fmla="*/ 6859143 h 6859143"/>
              <a:gd name="connsiteX18" fmla="*/ 2381 w 9154559"/>
              <a:gd name="connsiteY18" fmla="*/ 1143 h 6859143"/>
              <a:gd name="connsiteX0" fmla="*/ 4113 w 9156291"/>
              <a:gd name="connsiteY0" fmla="*/ 1143 h 6859143"/>
              <a:gd name="connsiteX1" fmla="*/ 9151826 w 9156291"/>
              <a:gd name="connsiteY1" fmla="*/ 0 h 6859143"/>
              <a:gd name="connsiteX2" fmla="*/ 9152122 w 9156291"/>
              <a:gd name="connsiteY2" fmla="*/ 281327 h 6859143"/>
              <a:gd name="connsiteX3" fmla="*/ 8022704 w 9156291"/>
              <a:gd name="connsiteY3" fmla="*/ 226333 h 6859143"/>
              <a:gd name="connsiteX4" fmla="*/ 7809532 w 9156291"/>
              <a:gd name="connsiteY4" fmla="*/ 321183 h 6859143"/>
              <a:gd name="connsiteX5" fmla="*/ 7740952 w 9156291"/>
              <a:gd name="connsiteY5" fmla="*/ 493903 h 6859143"/>
              <a:gd name="connsiteX6" fmla="*/ 7714220 w 9156291"/>
              <a:gd name="connsiteY6" fmla="*/ 852928 h 6859143"/>
              <a:gd name="connsiteX7" fmla="*/ 7811757 w 9156291"/>
              <a:gd name="connsiteY7" fmla="*/ 1172366 h 6859143"/>
              <a:gd name="connsiteX8" fmla="*/ 8246811 w 9156291"/>
              <a:gd name="connsiteY8" fmla="*/ 1182389 h 6859143"/>
              <a:gd name="connsiteX9" fmla="*/ 9150653 w 9156291"/>
              <a:gd name="connsiteY9" fmla="*/ 1240845 h 6859143"/>
              <a:gd name="connsiteX10" fmla="*/ 9152875 w 9156291"/>
              <a:gd name="connsiteY10" fmla="*/ 6859143 h 6859143"/>
              <a:gd name="connsiteX11" fmla="*/ 9151638 w 9156291"/>
              <a:gd name="connsiteY11" fmla="*/ 6518624 h 6859143"/>
              <a:gd name="connsiteX12" fmla="*/ 4951554 w 9156291"/>
              <a:gd name="connsiteY12" fmla="*/ 6527265 h 6859143"/>
              <a:gd name="connsiteX13" fmla="*/ 5100125 w 9156291"/>
              <a:gd name="connsiteY13" fmla="*/ 6150417 h 6859143"/>
              <a:gd name="connsiteX14" fmla="*/ 4827639 w 9156291"/>
              <a:gd name="connsiteY14" fmla="*/ 5736449 h 6859143"/>
              <a:gd name="connsiteX15" fmla="*/ 4082850 w 9156291"/>
              <a:gd name="connsiteY15" fmla="*/ 5719757 h 6859143"/>
              <a:gd name="connsiteX16" fmla="*/ 199 w 9156291"/>
              <a:gd name="connsiteY16" fmla="*/ 5629827 h 6859143"/>
              <a:gd name="connsiteX17" fmla="*/ 1732 w 9156291"/>
              <a:gd name="connsiteY17" fmla="*/ 6859143 h 6859143"/>
              <a:gd name="connsiteX18" fmla="*/ 4113 w 9156291"/>
              <a:gd name="connsiteY18" fmla="*/ 1143 h 6859143"/>
              <a:gd name="connsiteX0" fmla="*/ 5989 w 9158167"/>
              <a:gd name="connsiteY0" fmla="*/ 1143 h 6859143"/>
              <a:gd name="connsiteX1" fmla="*/ 9153702 w 9158167"/>
              <a:gd name="connsiteY1" fmla="*/ 0 h 6859143"/>
              <a:gd name="connsiteX2" fmla="*/ 9153998 w 9158167"/>
              <a:gd name="connsiteY2" fmla="*/ 281327 h 6859143"/>
              <a:gd name="connsiteX3" fmla="*/ 8024580 w 9158167"/>
              <a:gd name="connsiteY3" fmla="*/ 226333 h 6859143"/>
              <a:gd name="connsiteX4" fmla="*/ 7811408 w 9158167"/>
              <a:gd name="connsiteY4" fmla="*/ 321183 h 6859143"/>
              <a:gd name="connsiteX5" fmla="*/ 7742828 w 9158167"/>
              <a:gd name="connsiteY5" fmla="*/ 493903 h 6859143"/>
              <a:gd name="connsiteX6" fmla="*/ 7716096 w 9158167"/>
              <a:gd name="connsiteY6" fmla="*/ 852928 h 6859143"/>
              <a:gd name="connsiteX7" fmla="*/ 7813633 w 9158167"/>
              <a:gd name="connsiteY7" fmla="*/ 1172366 h 6859143"/>
              <a:gd name="connsiteX8" fmla="*/ 8248687 w 9158167"/>
              <a:gd name="connsiteY8" fmla="*/ 1182389 h 6859143"/>
              <a:gd name="connsiteX9" fmla="*/ 9152529 w 9158167"/>
              <a:gd name="connsiteY9" fmla="*/ 1240845 h 6859143"/>
              <a:gd name="connsiteX10" fmla="*/ 9154751 w 9158167"/>
              <a:gd name="connsiteY10" fmla="*/ 6859143 h 6859143"/>
              <a:gd name="connsiteX11" fmla="*/ 9153514 w 9158167"/>
              <a:gd name="connsiteY11" fmla="*/ 6518624 h 6859143"/>
              <a:gd name="connsiteX12" fmla="*/ 4953430 w 9158167"/>
              <a:gd name="connsiteY12" fmla="*/ 6527265 h 6859143"/>
              <a:gd name="connsiteX13" fmla="*/ 5102001 w 9158167"/>
              <a:gd name="connsiteY13" fmla="*/ 6150417 h 6859143"/>
              <a:gd name="connsiteX14" fmla="*/ 4829515 w 9158167"/>
              <a:gd name="connsiteY14" fmla="*/ 5736449 h 6859143"/>
              <a:gd name="connsiteX15" fmla="*/ 4084726 w 9158167"/>
              <a:gd name="connsiteY15" fmla="*/ 5719757 h 6859143"/>
              <a:gd name="connsiteX16" fmla="*/ 2075 w 9158167"/>
              <a:gd name="connsiteY16" fmla="*/ 5629827 h 6859143"/>
              <a:gd name="connsiteX17" fmla="*/ 3608 w 9158167"/>
              <a:gd name="connsiteY17" fmla="*/ 6859143 h 6859143"/>
              <a:gd name="connsiteX18" fmla="*/ 5989 w 9158167"/>
              <a:gd name="connsiteY18" fmla="*/ 1143 h 6859143"/>
              <a:gd name="connsiteX0" fmla="*/ 4992 w 9157170"/>
              <a:gd name="connsiteY0" fmla="*/ 1143 h 6859143"/>
              <a:gd name="connsiteX1" fmla="*/ 9152705 w 9157170"/>
              <a:gd name="connsiteY1" fmla="*/ 0 h 6859143"/>
              <a:gd name="connsiteX2" fmla="*/ 9153001 w 9157170"/>
              <a:gd name="connsiteY2" fmla="*/ 281327 h 6859143"/>
              <a:gd name="connsiteX3" fmla="*/ 8023583 w 9157170"/>
              <a:gd name="connsiteY3" fmla="*/ 226333 h 6859143"/>
              <a:gd name="connsiteX4" fmla="*/ 7810411 w 9157170"/>
              <a:gd name="connsiteY4" fmla="*/ 321183 h 6859143"/>
              <a:gd name="connsiteX5" fmla="*/ 7741831 w 9157170"/>
              <a:gd name="connsiteY5" fmla="*/ 493903 h 6859143"/>
              <a:gd name="connsiteX6" fmla="*/ 7715099 w 9157170"/>
              <a:gd name="connsiteY6" fmla="*/ 852928 h 6859143"/>
              <a:gd name="connsiteX7" fmla="*/ 7812636 w 9157170"/>
              <a:gd name="connsiteY7" fmla="*/ 1172366 h 6859143"/>
              <a:gd name="connsiteX8" fmla="*/ 8247690 w 9157170"/>
              <a:gd name="connsiteY8" fmla="*/ 1182389 h 6859143"/>
              <a:gd name="connsiteX9" fmla="*/ 9151532 w 9157170"/>
              <a:gd name="connsiteY9" fmla="*/ 1240845 h 6859143"/>
              <a:gd name="connsiteX10" fmla="*/ 9153754 w 9157170"/>
              <a:gd name="connsiteY10" fmla="*/ 6859143 h 6859143"/>
              <a:gd name="connsiteX11" fmla="*/ 9152517 w 9157170"/>
              <a:gd name="connsiteY11" fmla="*/ 6518624 h 6859143"/>
              <a:gd name="connsiteX12" fmla="*/ 4952433 w 9157170"/>
              <a:gd name="connsiteY12" fmla="*/ 6527265 h 6859143"/>
              <a:gd name="connsiteX13" fmla="*/ 5101004 w 9157170"/>
              <a:gd name="connsiteY13" fmla="*/ 6150417 h 6859143"/>
              <a:gd name="connsiteX14" fmla="*/ 4828518 w 9157170"/>
              <a:gd name="connsiteY14" fmla="*/ 5736449 h 6859143"/>
              <a:gd name="connsiteX15" fmla="*/ 4083729 w 9157170"/>
              <a:gd name="connsiteY15" fmla="*/ 5719757 h 6859143"/>
              <a:gd name="connsiteX16" fmla="*/ 1078 w 9157170"/>
              <a:gd name="connsiteY16" fmla="*/ 5629827 h 6859143"/>
              <a:gd name="connsiteX17" fmla="*/ 2611 w 9157170"/>
              <a:gd name="connsiteY17" fmla="*/ 6859143 h 6859143"/>
              <a:gd name="connsiteX18" fmla="*/ 4992 w 9157170"/>
              <a:gd name="connsiteY18" fmla="*/ 1143 h 6859143"/>
              <a:gd name="connsiteX0" fmla="*/ 2611 w 9157170"/>
              <a:gd name="connsiteY0" fmla="*/ 3524 h 6859143"/>
              <a:gd name="connsiteX1" fmla="*/ 9152705 w 9157170"/>
              <a:gd name="connsiteY1" fmla="*/ 0 h 6859143"/>
              <a:gd name="connsiteX2" fmla="*/ 9153001 w 9157170"/>
              <a:gd name="connsiteY2" fmla="*/ 281327 h 6859143"/>
              <a:gd name="connsiteX3" fmla="*/ 8023583 w 9157170"/>
              <a:gd name="connsiteY3" fmla="*/ 226333 h 6859143"/>
              <a:gd name="connsiteX4" fmla="*/ 7810411 w 9157170"/>
              <a:gd name="connsiteY4" fmla="*/ 321183 h 6859143"/>
              <a:gd name="connsiteX5" fmla="*/ 7741831 w 9157170"/>
              <a:gd name="connsiteY5" fmla="*/ 493903 h 6859143"/>
              <a:gd name="connsiteX6" fmla="*/ 7715099 w 9157170"/>
              <a:gd name="connsiteY6" fmla="*/ 852928 h 6859143"/>
              <a:gd name="connsiteX7" fmla="*/ 7812636 w 9157170"/>
              <a:gd name="connsiteY7" fmla="*/ 1172366 h 6859143"/>
              <a:gd name="connsiteX8" fmla="*/ 8247690 w 9157170"/>
              <a:gd name="connsiteY8" fmla="*/ 1182389 h 6859143"/>
              <a:gd name="connsiteX9" fmla="*/ 9151532 w 9157170"/>
              <a:gd name="connsiteY9" fmla="*/ 1240845 h 6859143"/>
              <a:gd name="connsiteX10" fmla="*/ 9153754 w 9157170"/>
              <a:gd name="connsiteY10" fmla="*/ 6859143 h 6859143"/>
              <a:gd name="connsiteX11" fmla="*/ 9152517 w 9157170"/>
              <a:gd name="connsiteY11" fmla="*/ 6518624 h 6859143"/>
              <a:gd name="connsiteX12" fmla="*/ 4952433 w 9157170"/>
              <a:gd name="connsiteY12" fmla="*/ 6527265 h 6859143"/>
              <a:gd name="connsiteX13" fmla="*/ 5101004 w 9157170"/>
              <a:gd name="connsiteY13" fmla="*/ 6150417 h 6859143"/>
              <a:gd name="connsiteX14" fmla="*/ 4828518 w 9157170"/>
              <a:gd name="connsiteY14" fmla="*/ 5736449 h 6859143"/>
              <a:gd name="connsiteX15" fmla="*/ 4083729 w 9157170"/>
              <a:gd name="connsiteY15" fmla="*/ 5719757 h 6859143"/>
              <a:gd name="connsiteX16" fmla="*/ 1078 w 9157170"/>
              <a:gd name="connsiteY16" fmla="*/ 5629827 h 6859143"/>
              <a:gd name="connsiteX17" fmla="*/ 2611 w 9157170"/>
              <a:gd name="connsiteY17" fmla="*/ 6859143 h 6859143"/>
              <a:gd name="connsiteX18" fmla="*/ 2611 w 9157170"/>
              <a:gd name="connsiteY18" fmla="*/ 3524 h 6859143"/>
              <a:gd name="connsiteX0" fmla="*/ 68 w 9159390"/>
              <a:gd name="connsiteY0" fmla="*/ 0 h 6860381"/>
              <a:gd name="connsiteX1" fmla="*/ 9154925 w 9159390"/>
              <a:gd name="connsiteY1" fmla="*/ 1238 h 6860381"/>
              <a:gd name="connsiteX2" fmla="*/ 9155221 w 9159390"/>
              <a:gd name="connsiteY2" fmla="*/ 282565 h 6860381"/>
              <a:gd name="connsiteX3" fmla="*/ 8025803 w 9159390"/>
              <a:gd name="connsiteY3" fmla="*/ 227571 h 6860381"/>
              <a:gd name="connsiteX4" fmla="*/ 7812631 w 9159390"/>
              <a:gd name="connsiteY4" fmla="*/ 322421 h 6860381"/>
              <a:gd name="connsiteX5" fmla="*/ 7744051 w 9159390"/>
              <a:gd name="connsiteY5" fmla="*/ 495141 h 6860381"/>
              <a:gd name="connsiteX6" fmla="*/ 7717319 w 9159390"/>
              <a:gd name="connsiteY6" fmla="*/ 854166 h 6860381"/>
              <a:gd name="connsiteX7" fmla="*/ 7814856 w 9159390"/>
              <a:gd name="connsiteY7" fmla="*/ 1173604 h 6860381"/>
              <a:gd name="connsiteX8" fmla="*/ 8249910 w 9159390"/>
              <a:gd name="connsiteY8" fmla="*/ 1183627 h 6860381"/>
              <a:gd name="connsiteX9" fmla="*/ 9153752 w 9159390"/>
              <a:gd name="connsiteY9" fmla="*/ 1242083 h 6860381"/>
              <a:gd name="connsiteX10" fmla="*/ 9155974 w 9159390"/>
              <a:gd name="connsiteY10" fmla="*/ 6860381 h 6860381"/>
              <a:gd name="connsiteX11" fmla="*/ 9154737 w 9159390"/>
              <a:gd name="connsiteY11" fmla="*/ 6519862 h 6860381"/>
              <a:gd name="connsiteX12" fmla="*/ 4954653 w 9159390"/>
              <a:gd name="connsiteY12" fmla="*/ 6528503 h 6860381"/>
              <a:gd name="connsiteX13" fmla="*/ 5103224 w 9159390"/>
              <a:gd name="connsiteY13" fmla="*/ 6151655 h 6860381"/>
              <a:gd name="connsiteX14" fmla="*/ 4830738 w 9159390"/>
              <a:gd name="connsiteY14" fmla="*/ 5737687 h 6860381"/>
              <a:gd name="connsiteX15" fmla="*/ 4085949 w 9159390"/>
              <a:gd name="connsiteY15" fmla="*/ 5720995 h 6860381"/>
              <a:gd name="connsiteX16" fmla="*/ 3298 w 9159390"/>
              <a:gd name="connsiteY16" fmla="*/ 5631065 h 6860381"/>
              <a:gd name="connsiteX17" fmla="*/ 4831 w 9159390"/>
              <a:gd name="connsiteY17" fmla="*/ 6860381 h 6860381"/>
              <a:gd name="connsiteX18" fmla="*/ 68 w 9159390"/>
              <a:gd name="connsiteY18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59390" h="6860381">
                <a:moveTo>
                  <a:pt x="68" y="0"/>
                </a:moveTo>
                <a:lnTo>
                  <a:pt x="9154925" y="1238"/>
                </a:lnTo>
                <a:cubicBezTo>
                  <a:pt x="9160092" y="283416"/>
                  <a:pt x="9161503" y="137971"/>
                  <a:pt x="9155221" y="282565"/>
                </a:cubicBezTo>
                <a:cubicBezTo>
                  <a:pt x="8942063" y="257406"/>
                  <a:pt x="8249568" y="220928"/>
                  <a:pt x="8025803" y="227571"/>
                </a:cubicBezTo>
                <a:cubicBezTo>
                  <a:pt x="7802038" y="234214"/>
                  <a:pt x="7924158" y="252702"/>
                  <a:pt x="7812631" y="322421"/>
                </a:cubicBezTo>
                <a:cubicBezTo>
                  <a:pt x="7776679" y="377176"/>
                  <a:pt x="7737076" y="464937"/>
                  <a:pt x="7744051" y="495141"/>
                </a:cubicBezTo>
                <a:cubicBezTo>
                  <a:pt x="7735786" y="588845"/>
                  <a:pt x="7709328" y="737702"/>
                  <a:pt x="7717319" y="854166"/>
                </a:cubicBezTo>
                <a:cubicBezTo>
                  <a:pt x="7729383" y="990770"/>
                  <a:pt x="7741984" y="1081591"/>
                  <a:pt x="7814856" y="1173604"/>
                </a:cubicBezTo>
                <a:cubicBezTo>
                  <a:pt x="7987730" y="1144765"/>
                  <a:pt x="8027628" y="1153281"/>
                  <a:pt x="8249910" y="1183627"/>
                </a:cubicBezTo>
                <a:cubicBezTo>
                  <a:pt x="8484810" y="1215696"/>
                  <a:pt x="8714841" y="1216217"/>
                  <a:pt x="9153752" y="1242083"/>
                </a:cubicBezTo>
                <a:cubicBezTo>
                  <a:pt x="9152905" y="3114849"/>
                  <a:pt x="9156821" y="4987615"/>
                  <a:pt x="9155974" y="6860381"/>
                </a:cubicBezTo>
                <a:cubicBezTo>
                  <a:pt x="9156355" y="6746081"/>
                  <a:pt x="9154356" y="6634162"/>
                  <a:pt x="9154737" y="6519862"/>
                </a:cubicBezTo>
                <a:lnTo>
                  <a:pt x="4954653" y="6528503"/>
                </a:lnTo>
                <a:cubicBezTo>
                  <a:pt x="5063227" y="6487980"/>
                  <a:pt x="5083463" y="6313828"/>
                  <a:pt x="5103224" y="6151655"/>
                </a:cubicBezTo>
                <a:cubicBezTo>
                  <a:pt x="5107266" y="6130965"/>
                  <a:pt x="5198099" y="5825621"/>
                  <a:pt x="4830738" y="5737687"/>
                </a:cubicBezTo>
                <a:lnTo>
                  <a:pt x="4085949" y="5720995"/>
                </a:lnTo>
                <a:cubicBezTo>
                  <a:pt x="3281376" y="5703225"/>
                  <a:pt x="2016013" y="5588728"/>
                  <a:pt x="3298" y="5631065"/>
                </a:cubicBezTo>
                <a:cubicBezTo>
                  <a:pt x="-161" y="6040043"/>
                  <a:pt x="5908" y="6453785"/>
                  <a:pt x="4831" y="6860381"/>
                </a:cubicBezTo>
                <a:cubicBezTo>
                  <a:pt x="5625" y="4574381"/>
                  <a:pt x="-726" y="2286000"/>
                  <a:pt x="68" y="0"/>
                </a:cubicBezTo>
                <a:close/>
              </a:path>
            </a:pathLst>
          </a:custGeo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slide with a background image</a:t>
            </a: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C74067B4-65C9-47B1-B81C-6B9307FF94A7}"/>
              </a:ext>
            </a:extLst>
          </p:cNvPr>
          <p:cNvSpPr/>
          <p:nvPr/>
        </p:nvSpPr>
        <p:spPr>
          <a:xfrm>
            <a:off x="7751511" y="217613"/>
            <a:ext cx="1392555" cy="1016000"/>
          </a:xfrm>
          <a:custGeom>
            <a:avLst/>
            <a:gdLst/>
            <a:ahLst/>
            <a:cxnLst/>
            <a:rect l="l" t="t" r="r" b="b"/>
            <a:pathLst>
              <a:path w="1392554" h="1016000">
                <a:moveTo>
                  <a:pt x="1392489" y="930058"/>
                </a:moveTo>
                <a:lnTo>
                  <a:pt x="210379" y="930058"/>
                </a:lnTo>
                <a:lnTo>
                  <a:pt x="250197" y="930282"/>
                </a:lnTo>
                <a:lnTo>
                  <a:pt x="292398" y="932110"/>
                </a:lnTo>
                <a:lnTo>
                  <a:pt x="336861" y="935312"/>
                </a:lnTo>
                <a:lnTo>
                  <a:pt x="383469" y="939658"/>
                </a:lnTo>
                <a:lnTo>
                  <a:pt x="432102" y="944917"/>
                </a:lnTo>
                <a:lnTo>
                  <a:pt x="701471" y="976860"/>
                </a:lnTo>
                <a:lnTo>
                  <a:pt x="759752" y="982766"/>
                </a:lnTo>
                <a:lnTo>
                  <a:pt x="819223" y="987973"/>
                </a:lnTo>
                <a:lnTo>
                  <a:pt x="879766" y="992253"/>
                </a:lnTo>
                <a:lnTo>
                  <a:pt x="941262" y="995374"/>
                </a:lnTo>
                <a:lnTo>
                  <a:pt x="1091124" y="999034"/>
                </a:lnTo>
                <a:lnTo>
                  <a:pt x="1169551" y="1001812"/>
                </a:lnTo>
                <a:lnTo>
                  <a:pt x="1239694" y="1005202"/>
                </a:lnTo>
                <a:lnTo>
                  <a:pt x="1302375" y="1008966"/>
                </a:lnTo>
                <a:lnTo>
                  <a:pt x="1392489" y="1015438"/>
                </a:lnTo>
                <a:lnTo>
                  <a:pt x="1392489" y="930058"/>
                </a:lnTo>
                <a:close/>
              </a:path>
              <a:path w="1392554" h="1016000">
                <a:moveTo>
                  <a:pt x="428525" y="0"/>
                </a:moveTo>
                <a:lnTo>
                  <a:pt x="383720" y="310"/>
                </a:lnTo>
                <a:lnTo>
                  <a:pt x="339071" y="1233"/>
                </a:lnTo>
                <a:lnTo>
                  <a:pt x="294400" y="2811"/>
                </a:lnTo>
                <a:lnTo>
                  <a:pt x="249529" y="5083"/>
                </a:lnTo>
                <a:lnTo>
                  <a:pt x="179485" y="32322"/>
                </a:lnTo>
                <a:lnTo>
                  <a:pt x="145670" y="55486"/>
                </a:lnTo>
                <a:lnTo>
                  <a:pt x="111785" y="78172"/>
                </a:lnTo>
                <a:lnTo>
                  <a:pt x="75591" y="115803"/>
                </a:lnTo>
                <a:lnTo>
                  <a:pt x="46446" y="173492"/>
                </a:lnTo>
                <a:lnTo>
                  <a:pt x="34519" y="209858"/>
                </a:lnTo>
                <a:lnTo>
                  <a:pt x="24354" y="251237"/>
                </a:lnTo>
                <a:lnTo>
                  <a:pt x="15954" y="297631"/>
                </a:lnTo>
                <a:lnTo>
                  <a:pt x="9318" y="349038"/>
                </a:lnTo>
                <a:lnTo>
                  <a:pt x="4447" y="405458"/>
                </a:lnTo>
                <a:lnTo>
                  <a:pt x="1340" y="466891"/>
                </a:lnTo>
                <a:lnTo>
                  <a:pt x="0" y="533338"/>
                </a:lnTo>
                <a:lnTo>
                  <a:pt x="424" y="604797"/>
                </a:lnTo>
                <a:lnTo>
                  <a:pt x="2616" y="681269"/>
                </a:lnTo>
                <a:lnTo>
                  <a:pt x="6031" y="726783"/>
                </a:lnTo>
                <a:lnTo>
                  <a:pt x="13584" y="772317"/>
                </a:lnTo>
                <a:lnTo>
                  <a:pt x="25263" y="817892"/>
                </a:lnTo>
                <a:lnTo>
                  <a:pt x="41059" y="863527"/>
                </a:lnTo>
                <a:lnTo>
                  <a:pt x="58417" y="902056"/>
                </a:lnTo>
                <a:lnTo>
                  <a:pt x="90911" y="939762"/>
                </a:lnTo>
                <a:lnTo>
                  <a:pt x="106413" y="941315"/>
                </a:lnTo>
                <a:lnTo>
                  <a:pt x="138368" y="935344"/>
                </a:lnTo>
                <a:lnTo>
                  <a:pt x="173063" y="931669"/>
                </a:lnTo>
                <a:lnTo>
                  <a:pt x="210379" y="930058"/>
                </a:lnTo>
                <a:lnTo>
                  <a:pt x="1392489" y="930058"/>
                </a:lnTo>
                <a:lnTo>
                  <a:pt x="1392489" y="62640"/>
                </a:lnTo>
                <a:lnTo>
                  <a:pt x="1345037" y="56212"/>
                </a:lnTo>
                <a:lnTo>
                  <a:pt x="1287704" y="49501"/>
                </a:lnTo>
                <a:lnTo>
                  <a:pt x="1219284" y="42687"/>
                </a:lnTo>
                <a:lnTo>
                  <a:pt x="1138177" y="35896"/>
                </a:lnTo>
                <a:lnTo>
                  <a:pt x="710533" y="8731"/>
                </a:lnTo>
                <a:lnTo>
                  <a:pt x="612838" y="4075"/>
                </a:lnTo>
                <a:lnTo>
                  <a:pt x="519308" y="1056"/>
                </a:lnTo>
                <a:lnTo>
                  <a:pt x="473662" y="262"/>
                </a:lnTo>
                <a:lnTo>
                  <a:pt x="4285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AC2A95B-43B0-43F1-A26D-986084F47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  <p:sp>
        <p:nvSpPr>
          <p:cNvPr id="10" name="object 41">
            <a:extLst>
              <a:ext uri="{FF2B5EF4-FFF2-40B4-BE49-F238E27FC236}">
                <a16:creationId xmlns:a16="http://schemas.microsoft.com/office/drawing/2014/main" id="{47D2B23B-8CFC-44D8-8546-B02DEE4F1BA2}"/>
              </a:ext>
            </a:extLst>
          </p:cNvPr>
          <p:cNvSpPr/>
          <p:nvPr/>
        </p:nvSpPr>
        <p:spPr>
          <a:xfrm>
            <a:off x="0" y="5616002"/>
            <a:ext cx="5114925" cy="974725"/>
          </a:xfrm>
          <a:custGeom>
            <a:avLst/>
            <a:gdLst/>
            <a:ahLst/>
            <a:cxnLst/>
            <a:rect l="l" t="t" r="r" b="b"/>
            <a:pathLst>
              <a:path w="5114925" h="974725">
                <a:moveTo>
                  <a:pt x="1017445" y="0"/>
                </a:moveTo>
                <a:lnTo>
                  <a:pt x="916074" y="191"/>
                </a:lnTo>
                <a:lnTo>
                  <a:pt x="0" y="12050"/>
                </a:lnTo>
                <a:lnTo>
                  <a:pt x="0" y="892053"/>
                </a:lnTo>
                <a:lnTo>
                  <a:pt x="1100931" y="924981"/>
                </a:lnTo>
                <a:lnTo>
                  <a:pt x="4334652" y="974444"/>
                </a:lnTo>
                <a:lnTo>
                  <a:pt x="4535764" y="972711"/>
                </a:lnTo>
                <a:lnTo>
                  <a:pt x="4704042" y="968232"/>
                </a:lnTo>
                <a:lnTo>
                  <a:pt x="4773265" y="965559"/>
                </a:lnTo>
                <a:lnTo>
                  <a:pt x="4827843" y="959487"/>
                </a:lnTo>
                <a:lnTo>
                  <a:pt x="4877099" y="948222"/>
                </a:lnTo>
                <a:lnTo>
                  <a:pt x="4921043" y="931760"/>
                </a:lnTo>
                <a:lnTo>
                  <a:pt x="4959682" y="910095"/>
                </a:lnTo>
                <a:lnTo>
                  <a:pt x="4993026" y="883224"/>
                </a:lnTo>
                <a:lnTo>
                  <a:pt x="5021082" y="851141"/>
                </a:lnTo>
                <a:lnTo>
                  <a:pt x="5043859" y="813843"/>
                </a:lnTo>
                <a:lnTo>
                  <a:pt x="5061365" y="771325"/>
                </a:lnTo>
                <a:lnTo>
                  <a:pt x="5085777" y="612701"/>
                </a:lnTo>
                <a:lnTo>
                  <a:pt x="5102119" y="506930"/>
                </a:lnTo>
                <a:lnTo>
                  <a:pt x="5110323" y="454028"/>
                </a:lnTo>
                <a:lnTo>
                  <a:pt x="5114765" y="409247"/>
                </a:lnTo>
                <a:lnTo>
                  <a:pt x="5109460" y="364652"/>
                </a:lnTo>
                <a:lnTo>
                  <a:pt x="5094394" y="320242"/>
                </a:lnTo>
                <a:lnTo>
                  <a:pt x="5069557" y="276019"/>
                </a:lnTo>
                <a:lnTo>
                  <a:pt x="5034936" y="231982"/>
                </a:lnTo>
                <a:lnTo>
                  <a:pt x="5000015" y="198529"/>
                </a:lnTo>
                <a:lnTo>
                  <a:pt x="4961553" y="171025"/>
                </a:lnTo>
                <a:lnTo>
                  <a:pt x="4919522" y="149479"/>
                </a:lnTo>
                <a:lnTo>
                  <a:pt x="4873894" y="133900"/>
                </a:lnTo>
                <a:lnTo>
                  <a:pt x="4824643" y="124297"/>
                </a:lnTo>
                <a:lnTo>
                  <a:pt x="4771965" y="120694"/>
                </a:lnTo>
                <a:lnTo>
                  <a:pt x="4690721" y="120694"/>
                </a:lnTo>
                <a:lnTo>
                  <a:pt x="4417284" y="117609"/>
                </a:lnTo>
                <a:lnTo>
                  <a:pt x="1992291" y="15310"/>
                </a:lnTo>
                <a:lnTo>
                  <a:pt x="1435637" y="2564"/>
                </a:lnTo>
                <a:lnTo>
                  <a:pt x="1017445" y="0"/>
                </a:lnTo>
                <a:close/>
              </a:path>
              <a:path w="5114925" h="974725">
                <a:moveTo>
                  <a:pt x="4771741" y="120679"/>
                </a:moveTo>
                <a:lnTo>
                  <a:pt x="4690721" y="120694"/>
                </a:lnTo>
                <a:lnTo>
                  <a:pt x="4771965" y="120694"/>
                </a:lnTo>
                <a:lnTo>
                  <a:pt x="4771741" y="120679"/>
                </a:lnTo>
                <a:close/>
              </a:path>
            </a:pathLst>
          </a:custGeom>
          <a:solidFill>
            <a:srgbClr val="70DB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5EF88A-B7CA-40A4-95B5-9F7A296FC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73" y="5788711"/>
            <a:ext cx="4391025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0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CC093E-2034-4BBA-8B2D-B10E831B66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90000"/>
            <a:ext cx="3978275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13F543B4-082D-4A3A-BC5D-D44A76A628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8842" y="1890000"/>
            <a:ext cx="3978275" cy="4131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74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373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280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13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341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8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27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40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7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191F1E-63AD-49CF-A7CD-F91F98DEC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8" y="2719217"/>
            <a:ext cx="7101854" cy="128016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3DD5EFA-85EB-45C5-9CF7-DC7CF79E2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668" y="2952540"/>
            <a:ext cx="7101854" cy="772554"/>
          </a:xfrm>
        </p:spPr>
        <p:txBody>
          <a:bodyPr/>
          <a:lstStyle>
            <a:lvl1pPr algn="ctr">
              <a:lnSpc>
                <a:spcPts val="5600"/>
              </a:lnSpc>
              <a:defRPr sz="4450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seCtion</a:t>
            </a:r>
            <a:r>
              <a:rPr lang="en-US" dirty="0"/>
              <a:t>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05A8A7-F27E-4C97-AAF3-18AFB23C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September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C9F269-1236-4B56-85C9-42DE9205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AE88E8-20AF-4A73-BDF2-6C7B72B8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F17C28D-A402-46A2-9CA2-7B185817BD2A}"/>
              </a:ext>
            </a:extLst>
          </p:cNvPr>
          <p:cNvSpPr/>
          <p:nvPr/>
        </p:nvSpPr>
        <p:spPr>
          <a:xfrm>
            <a:off x="7751511" y="217613"/>
            <a:ext cx="1392555" cy="1016000"/>
          </a:xfrm>
          <a:custGeom>
            <a:avLst/>
            <a:gdLst/>
            <a:ahLst/>
            <a:cxnLst/>
            <a:rect l="l" t="t" r="r" b="b"/>
            <a:pathLst>
              <a:path w="1392554" h="1016000">
                <a:moveTo>
                  <a:pt x="1392489" y="930058"/>
                </a:moveTo>
                <a:lnTo>
                  <a:pt x="210379" y="930058"/>
                </a:lnTo>
                <a:lnTo>
                  <a:pt x="250197" y="930282"/>
                </a:lnTo>
                <a:lnTo>
                  <a:pt x="292398" y="932110"/>
                </a:lnTo>
                <a:lnTo>
                  <a:pt x="336861" y="935312"/>
                </a:lnTo>
                <a:lnTo>
                  <a:pt x="383469" y="939658"/>
                </a:lnTo>
                <a:lnTo>
                  <a:pt x="432102" y="944917"/>
                </a:lnTo>
                <a:lnTo>
                  <a:pt x="701471" y="976860"/>
                </a:lnTo>
                <a:lnTo>
                  <a:pt x="759752" y="982766"/>
                </a:lnTo>
                <a:lnTo>
                  <a:pt x="819223" y="987973"/>
                </a:lnTo>
                <a:lnTo>
                  <a:pt x="879766" y="992253"/>
                </a:lnTo>
                <a:lnTo>
                  <a:pt x="941262" y="995374"/>
                </a:lnTo>
                <a:lnTo>
                  <a:pt x="1091124" y="999034"/>
                </a:lnTo>
                <a:lnTo>
                  <a:pt x="1169551" y="1001812"/>
                </a:lnTo>
                <a:lnTo>
                  <a:pt x="1239694" y="1005202"/>
                </a:lnTo>
                <a:lnTo>
                  <a:pt x="1302375" y="1008966"/>
                </a:lnTo>
                <a:lnTo>
                  <a:pt x="1392489" y="1015438"/>
                </a:lnTo>
                <a:lnTo>
                  <a:pt x="1392489" y="930058"/>
                </a:lnTo>
                <a:close/>
              </a:path>
              <a:path w="1392554" h="1016000">
                <a:moveTo>
                  <a:pt x="428525" y="0"/>
                </a:moveTo>
                <a:lnTo>
                  <a:pt x="383720" y="310"/>
                </a:lnTo>
                <a:lnTo>
                  <a:pt x="339071" y="1233"/>
                </a:lnTo>
                <a:lnTo>
                  <a:pt x="294400" y="2811"/>
                </a:lnTo>
                <a:lnTo>
                  <a:pt x="249529" y="5083"/>
                </a:lnTo>
                <a:lnTo>
                  <a:pt x="179485" y="32322"/>
                </a:lnTo>
                <a:lnTo>
                  <a:pt x="145670" y="55486"/>
                </a:lnTo>
                <a:lnTo>
                  <a:pt x="111785" y="78172"/>
                </a:lnTo>
                <a:lnTo>
                  <a:pt x="75591" y="115803"/>
                </a:lnTo>
                <a:lnTo>
                  <a:pt x="46446" y="173492"/>
                </a:lnTo>
                <a:lnTo>
                  <a:pt x="34519" y="209858"/>
                </a:lnTo>
                <a:lnTo>
                  <a:pt x="24354" y="251237"/>
                </a:lnTo>
                <a:lnTo>
                  <a:pt x="15954" y="297631"/>
                </a:lnTo>
                <a:lnTo>
                  <a:pt x="9318" y="349038"/>
                </a:lnTo>
                <a:lnTo>
                  <a:pt x="4447" y="405458"/>
                </a:lnTo>
                <a:lnTo>
                  <a:pt x="1340" y="466891"/>
                </a:lnTo>
                <a:lnTo>
                  <a:pt x="0" y="533338"/>
                </a:lnTo>
                <a:lnTo>
                  <a:pt x="424" y="604797"/>
                </a:lnTo>
                <a:lnTo>
                  <a:pt x="2616" y="681269"/>
                </a:lnTo>
                <a:lnTo>
                  <a:pt x="6031" y="726783"/>
                </a:lnTo>
                <a:lnTo>
                  <a:pt x="13584" y="772317"/>
                </a:lnTo>
                <a:lnTo>
                  <a:pt x="25263" y="817892"/>
                </a:lnTo>
                <a:lnTo>
                  <a:pt x="41059" y="863527"/>
                </a:lnTo>
                <a:lnTo>
                  <a:pt x="58417" y="902056"/>
                </a:lnTo>
                <a:lnTo>
                  <a:pt x="90911" y="939762"/>
                </a:lnTo>
                <a:lnTo>
                  <a:pt x="106413" y="941315"/>
                </a:lnTo>
                <a:lnTo>
                  <a:pt x="138368" y="935344"/>
                </a:lnTo>
                <a:lnTo>
                  <a:pt x="173063" y="931669"/>
                </a:lnTo>
                <a:lnTo>
                  <a:pt x="210379" y="930058"/>
                </a:lnTo>
                <a:lnTo>
                  <a:pt x="1392489" y="930058"/>
                </a:lnTo>
                <a:lnTo>
                  <a:pt x="1392489" y="62640"/>
                </a:lnTo>
                <a:lnTo>
                  <a:pt x="1345037" y="56212"/>
                </a:lnTo>
                <a:lnTo>
                  <a:pt x="1287704" y="49501"/>
                </a:lnTo>
                <a:lnTo>
                  <a:pt x="1219284" y="42687"/>
                </a:lnTo>
                <a:lnTo>
                  <a:pt x="1138177" y="35896"/>
                </a:lnTo>
                <a:lnTo>
                  <a:pt x="710533" y="8731"/>
                </a:lnTo>
                <a:lnTo>
                  <a:pt x="612838" y="4075"/>
                </a:lnTo>
                <a:lnTo>
                  <a:pt x="519308" y="1056"/>
                </a:lnTo>
                <a:lnTo>
                  <a:pt x="473662" y="262"/>
                </a:lnTo>
                <a:lnTo>
                  <a:pt x="428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B93CDB-AED6-4E03-B91D-054C380DA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8A0E07-E99F-4A06-81FE-CA507B0BB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7495" b="52838"/>
          <a:stretch/>
        </p:blipFill>
        <p:spPr>
          <a:xfrm>
            <a:off x="-1143" y="6485256"/>
            <a:ext cx="9145143" cy="372315"/>
          </a:xfrm>
          <a:prstGeom prst="rect">
            <a:avLst/>
          </a:prstGeom>
        </p:spPr>
      </p:pic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CDAA2C58-A490-4731-BDCA-FE146A855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25696"/>
            <a:ext cx="6126480" cy="328612"/>
          </a:xfrm>
        </p:spPr>
        <p:txBody>
          <a:bodyPr/>
          <a:lstStyle>
            <a:lvl1pPr>
              <a:defRPr sz="16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553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86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8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9F2F9-B5C8-45B5-B49C-F8D0F38362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4040188" cy="405923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038F1B4-6007-4E73-9795-518C76B6A5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881188"/>
            <a:ext cx="4040188" cy="405923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3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wo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9F2F9-B5C8-45B5-B49C-F8D0F38362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4040188" cy="3347795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038F1B4-6007-4E73-9795-518C76B6A5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881188"/>
            <a:ext cx="4040188" cy="3347795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550648-46BA-4869-8BDF-F8EA31AD6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774" y="5430486"/>
            <a:ext cx="4040188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EEF75-2D5B-4865-9BFE-6B40BD2C5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21" y="5430486"/>
            <a:ext cx="4040189" cy="592138"/>
          </a:xfrm>
        </p:spPr>
        <p:txBody>
          <a:bodyPr lIns="0" tIns="0" rIns="0" bIns="0"/>
          <a:lstStyle>
            <a:lvl1pPr>
              <a:lnSpc>
                <a:spcPts val="2100"/>
              </a:lnSpc>
              <a:defRPr sz="1500" b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46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94B5549-A712-473E-A99A-AA770C350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35948" y="1881188"/>
            <a:ext cx="2653348" cy="405923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9F2F9-B5C8-45B5-B49C-F8D0F38362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2639694" cy="405923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038F1B4-6007-4E73-9795-518C76B6A5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5040" y="1881188"/>
            <a:ext cx="2653348" cy="405923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9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hree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94B5549-A712-473E-A99A-AA770C350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35948" y="1881189"/>
            <a:ext cx="2653348" cy="3344736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9F2F9-B5C8-45B5-B49C-F8D0F38362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9"/>
            <a:ext cx="2639694" cy="3344736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038F1B4-6007-4E73-9795-518C76B6A5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5040" y="1881189"/>
            <a:ext cx="2653348" cy="3344736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8243EDB-5C1E-4224-B78D-45607C9B0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774" y="5430486"/>
            <a:ext cx="2661186" cy="857192"/>
          </a:xfr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100"/>
              </a:spcBef>
              <a:defRPr sz="1500" b="0">
                <a:solidFill>
                  <a:schemeClr val="accent3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E8D8150-6B09-470E-9C26-1266EA362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1407" y="5430486"/>
            <a:ext cx="2661186" cy="857192"/>
          </a:xfr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100"/>
              </a:spcBef>
              <a:defRPr sz="1500" b="0">
                <a:solidFill>
                  <a:schemeClr val="accent3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253ACB8-FB72-45F4-8EBF-C3E5B20B95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5040" y="5430486"/>
            <a:ext cx="2661186" cy="857192"/>
          </a:xfr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100"/>
              </a:spcBef>
              <a:defRPr sz="1500" b="0">
                <a:solidFill>
                  <a:schemeClr val="accent3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94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Large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84944-CBC4-403D-8EDC-1919A370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id="{44FE9E6A-1F2E-457B-A49A-28C8B1A8FD68}"/>
              </a:ext>
            </a:extLst>
          </p:cNvPr>
          <p:cNvSpPr/>
          <p:nvPr/>
        </p:nvSpPr>
        <p:spPr>
          <a:xfrm>
            <a:off x="6063054" y="1881001"/>
            <a:ext cx="281305" cy="507365"/>
          </a:xfrm>
          <a:custGeom>
            <a:avLst/>
            <a:gdLst/>
            <a:ahLst/>
            <a:cxnLst/>
            <a:rect l="l" t="t" r="r" b="b"/>
            <a:pathLst>
              <a:path w="281304" h="507364">
                <a:moveTo>
                  <a:pt x="185731" y="0"/>
                </a:moveTo>
                <a:lnTo>
                  <a:pt x="166393" y="2794"/>
                </a:lnTo>
                <a:lnTo>
                  <a:pt x="152623" y="11418"/>
                </a:lnTo>
                <a:lnTo>
                  <a:pt x="146852" y="17595"/>
                </a:lnTo>
                <a:lnTo>
                  <a:pt x="141197" y="23571"/>
                </a:lnTo>
                <a:lnTo>
                  <a:pt x="136039" y="29912"/>
                </a:lnTo>
                <a:lnTo>
                  <a:pt x="132075" y="36856"/>
                </a:lnTo>
                <a:lnTo>
                  <a:pt x="112340" y="73480"/>
                </a:lnTo>
                <a:lnTo>
                  <a:pt x="87566" y="111544"/>
                </a:lnTo>
                <a:lnTo>
                  <a:pt x="62761" y="153034"/>
                </a:lnTo>
                <a:lnTo>
                  <a:pt x="42933" y="199937"/>
                </a:lnTo>
                <a:lnTo>
                  <a:pt x="26097" y="255233"/>
                </a:lnTo>
                <a:lnTo>
                  <a:pt x="14903" y="294220"/>
                </a:lnTo>
                <a:lnTo>
                  <a:pt x="4389" y="335916"/>
                </a:lnTo>
                <a:lnTo>
                  <a:pt x="0" y="373530"/>
                </a:lnTo>
                <a:lnTo>
                  <a:pt x="2694" y="391659"/>
                </a:lnTo>
                <a:lnTo>
                  <a:pt x="9012" y="408763"/>
                </a:lnTo>
                <a:lnTo>
                  <a:pt x="11798" y="414515"/>
                </a:lnTo>
                <a:lnTo>
                  <a:pt x="14373" y="420365"/>
                </a:lnTo>
                <a:lnTo>
                  <a:pt x="16607" y="426319"/>
                </a:lnTo>
                <a:lnTo>
                  <a:pt x="18372" y="432385"/>
                </a:lnTo>
                <a:lnTo>
                  <a:pt x="34927" y="465106"/>
                </a:lnTo>
                <a:lnTo>
                  <a:pt x="62615" y="487127"/>
                </a:lnTo>
                <a:lnTo>
                  <a:pt x="97299" y="500421"/>
                </a:lnTo>
                <a:lnTo>
                  <a:pt x="134843" y="506960"/>
                </a:lnTo>
                <a:lnTo>
                  <a:pt x="171373" y="504760"/>
                </a:lnTo>
                <a:lnTo>
                  <a:pt x="235949" y="469114"/>
                </a:lnTo>
                <a:lnTo>
                  <a:pt x="264621" y="420656"/>
                </a:lnTo>
                <a:lnTo>
                  <a:pt x="275750" y="383479"/>
                </a:lnTo>
                <a:lnTo>
                  <a:pt x="281224" y="364859"/>
                </a:lnTo>
                <a:lnTo>
                  <a:pt x="271608" y="317374"/>
                </a:lnTo>
                <a:lnTo>
                  <a:pt x="249874" y="278401"/>
                </a:lnTo>
                <a:lnTo>
                  <a:pt x="217862" y="249520"/>
                </a:lnTo>
                <a:lnTo>
                  <a:pt x="177414" y="232309"/>
                </a:lnTo>
                <a:lnTo>
                  <a:pt x="178315" y="229846"/>
                </a:lnTo>
                <a:lnTo>
                  <a:pt x="201548" y="173038"/>
                </a:lnTo>
                <a:lnTo>
                  <a:pt x="226107" y="120881"/>
                </a:lnTo>
                <a:lnTo>
                  <a:pt x="249040" y="76500"/>
                </a:lnTo>
                <a:lnTo>
                  <a:pt x="267393" y="43016"/>
                </a:lnTo>
                <a:lnTo>
                  <a:pt x="269654" y="38990"/>
                </a:lnTo>
                <a:lnTo>
                  <a:pt x="268435" y="33897"/>
                </a:lnTo>
                <a:lnTo>
                  <a:pt x="210629" y="3023"/>
                </a:lnTo>
                <a:lnTo>
                  <a:pt x="185731" y="0"/>
                </a:lnTo>
                <a:close/>
              </a:path>
            </a:pathLst>
          </a:custGeom>
          <a:solidFill>
            <a:srgbClr val="E811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2">
            <a:extLst>
              <a:ext uri="{FF2B5EF4-FFF2-40B4-BE49-F238E27FC236}">
                <a16:creationId xmlns:a16="http://schemas.microsoft.com/office/drawing/2014/main" id="{CA2B7692-792C-4A80-BE33-5F4A1A4E8CA3}"/>
              </a:ext>
            </a:extLst>
          </p:cNvPr>
          <p:cNvSpPr/>
          <p:nvPr/>
        </p:nvSpPr>
        <p:spPr>
          <a:xfrm>
            <a:off x="6386295" y="1881001"/>
            <a:ext cx="281305" cy="507365"/>
          </a:xfrm>
          <a:custGeom>
            <a:avLst/>
            <a:gdLst/>
            <a:ahLst/>
            <a:cxnLst/>
            <a:rect l="l" t="t" r="r" b="b"/>
            <a:pathLst>
              <a:path w="281304" h="507364">
                <a:moveTo>
                  <a:pt x="185696" y="0"/>
                </a:moveTo>
                <a:lnTo>
                  <a:pt x="166352" y="2794"/>
                </a:lnTo>
                <a:lnTo>
                  <a:pt x="152569" y="11418"/>
                </a:lnTo>
                <a:lnTo>
                  <a:pt x="146820" y="17595"/>
                </a:lnTo>
                <a:lnTo>
                  <a:pt x="141176" y="23571"/>
                </a:lnTo>
                <a:lnTo>
                  <a:pt x="136023" y="29912"/>
                </a:lnTo>
                <a:lnTo>
                  <a:pt x="132059" y="36856"/>
                </a:lnTo>
                <a:lnTo>
                  <a:pt x="112324" y="73480"/>
                </a:lnTo>
                <a:lnTo>
                  <a:pt x="87550" y="111544"/>
                </a:lnTo>
                <a:lnTo>
                  <a:pt x="62745" y="153034"/>
                </a:lnTo>
                <a:lnTo>
                  <a:pt x="42918" y="199937"/>
                </a:lnTo>
                <a:lnTo>
                  <a:pt x="25875" y="255904"/>
                </a:lnTo>
                <a:lnTo>
                  <a:pt x="14617" y="295133"/>
                </a:lnTo>
                <a:lnTo>
                  <a:pt x="4195" y="336589"/>
                </a:lnTo>
                <a:lnTo>
                  <a:pt x="0" y="373857"/>
                </a:lnTo>
                <a:lnTo>
                  <a:pt x="2715" y="391814"/>
                </a:lnTo>
                <a:lnTo>
                  <a:pt x="8996" y="408763"/>
                </a:lnTo>
                <a:lnTo>
                  <a:pt x="11776" y="414515"/>
                </a:lnTo>
                <a:lnTo>
                  <a:pt x="14343" y="420365"/>
                </a:lnTo>
                <a:lnTo>
                  <a:pt x="16575" y="426319"/>
                </a:lnTo>
                <a:lnTo>
                  <a:pt x="18356" y="432385"/>
                </a:lnTo>
                <a:lnTo>
                  <a:pt x="34911" y="465106"/>
                </a:lnTo>
                <a:lnTo>
                  <a:pt x="62599" y="487127"/>
                </a:lnTo>
                <a:lnTo>
                  <a:pt x="97283" y="500421"/>
                </a:lnTo>
                <a:lnTo>
                  <a:pt x="134827" y="506960"/>
                </a:lnTo>
                <a:lnTo>
                  <a:pt x="171330" y="504760"/>
                </a:lnTo>
                <a:lnTo>
                  <a:pt x="235895" y="469114"/>
                </a:lnTo>
                <a:lnTo>
                  <a:pt x="264600" y="420656"/>
                </a:lnTo>
                <a:lnTo>
                  <a:pt x="275732" y="383479"/>
                </a:lnTo>
                <a:lnTo>
                  <a:pt x="281208" y="364859"/>
                </a:lnTo>
                <a:lnTo>
                  <a:pt x="271577" y="317374"/>
                </a:lnTo>
                <a:lnTo>
                  <a:pt x="249837" y="278401"/>
                </a:lnTo>
                <a:lnTo>
                  <a:pt x="217827" y="249520"/>
                </a:lnTo>
                <a:lnTo>
                  <a:pt x="177385" y="232309"/>
                </a:lnTo>
                <a:lnTo>
                  <a:pt x="178300" y="229846"/>
                </a:lnTo>
                <a:lnTo>
                  <a:pt x="201526" y="173038"/>
                </a:lnTo>
                <a:lnTo>
                  <a:pt x="226086" y="120881"/>
                </a:lnTo>
                <a:lnTo>
                  <a:pt x="249023" y="76500"/>
                </a:lnTo>
                <a:lnTo>
                  <a:pt x="267377" y="43016"/>
                </a:lnTo>
                <a:lnTo>
                  <a:pt x="269638" y="38990"/>
                </a:lnTo>
                <a:lnTo>
                  <a:pt x="268381" y="33897"/>
                </a:lnTo>
                <a:lnTo>
                  <a:pt x="210600" y="3023"/>
                </a:lnTo>
                <a:lnTo>
                  <a:pt x="185696" y="0"/>
                </a:lnTo>
                <a:close/>
              </a:path>
            </a:pathLst>
          </a:custGeom>
          <a:solidFill>
            <a:srgbClr val="E811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7286-E32F-47F9-B1D5-87A013A54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5758" y="2539261"/>
            <a:ext cx="2835438" cy="3436748"/>
          </a:xfrm>
        </p:spPr>
        <p:txBody>
          <a:bodyPr/>
          <a:lstStyle>
            <a:lvl1pPr marL="12700" defTabSz="914400" rtl="0" eaLnBrk="1" latinLnBrk="0" hangingPunct="1">
              <a:lnSpc>
                <a:spcPts val="2000"/>
              </a:lnSpc>
              <a:defRPr lang="en-US" sz="1450" b="0" kern="1200" spc="0" dirty="0" smtClean="0">
                <a:solidFill>
                  <a:schemeClr val="accent3"/>
                </a:solidFill>
                <a:latin typeface="Rubik Medium"/>
                <a:ea typeface="+mn-ea"/>
                <a:cs typeface="Rubik Medium"/>
              </a:defRPr>
            </a:lvl1pPr>
            <a:lvl2pPr marL="12700" algn="just" defTabSz="914400" rtl="0" eaLnBrk="1" latinLnBrk="0" hangingPunct="1">
              <a:lnSpc>
                <a:spcPct val="100000"/>
              </a:lnSpc>
              <a:spcBef>
                <a:spcPts val="1105"/>
              </a:spcBef>
              <a:defRPr lang="en-US" sz="1100" kern="1200" spc="10" dirty="0" smtClean="0">
                <a:solidFill>
                  <a:schemeClr val="accent3"/>
                </a:solidFill>
                <a:latin typeface="Rubik Medium"/>
                <a:ea typeface="+mn-ea"/>
                <a:cs typeface="Rubik Medium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94FFE4-5691-4911-A8D3-5B2591782A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025" y="1881188"/>
            <a:ext cx="5435612" cy="4131388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“insert picture” icon </a:t>
            </a:r>
            <a:br>
              <a:rPr lang="en-GB" dirty="0"/>
            </a:br>
            <a:r>
              <a:rPr lang="en-GB" dirty="0"/>
              <a:t>to fill the placeholder with an image</a:t>
            </a:r>
          </a:p>
        </p:txBody>
      </p:sp>
    </p:spTree>
    <p:extLst>
      <p:ext uri="{BB962C8B-B14F-4D97-AF65-F5344CB8AC3E}">
        <p14:creationId xmlns:p14="http://schemas.microsoft.com/office/powerpoint/2010/main" val="334548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707729-1E7A-45DA-A23D-35C46B67D393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7495" b="52838"/>
          <a:stretch/>
        </p:blipFill>
        <p:spPr>
          <a:xfrm>
            <a:off x="-1143" y="6485256"/>
            <a:ext cx="9145143" cy="372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BDD1FA-3D33-48D8-8B57-F95607A26FB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9760" r="6461"/>
          <a:stretch/>
        </p:blipFill>
        <p:spPr>
          <a:xfrm>
            <a:off x="-1143" y="-1"/>
            <a:ext cx="9144000" cy="1439545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612523"/>
            <a:ext cx="292608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612523"/>
            <a:ext cx="210312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 September 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98003"/>
            <a:ext cx="210312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A7C24FF-63A4-4207-BCAD-6698BD6F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020000" cy="54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0C96C7-ED39-4945-85D4-0ECF04A5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90615"/>
            <a:ext cx="8229600" cy="4130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D540BD9F-1BBA-443B-B8B4-269D5D9CA28D}"/>
              </a:ext>
            </a:extLst>
          </p:cNvPr>
          <p:cNvSpPr/>
          <p:nvPr/>
        </p:nvSpPr>
        <p:spPr>
          <a:xfrm>
            <a:off x="7708382" y="217613"/>
            <a:ext cx="1435615" cy="1025114"/>
          </a:xfrm>
          <a:custGeom>
            <a:avLst/>
            <a:gdLst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45670 w 1392489"/>
              <a:gd name="connsiteY6" fmla="*/ 55486 h 1015438"/>
              <a:gd name="connsiteX7" fmla="*/ 111785 w 1392489"/>
              <a:gd name="connsiteY7" fmla="*/ 78172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11785 w 1392489"/>
              <a:gd name="connsiteY7" fmla="*/ 78172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75591 w 1392489"/>
              <a:gd name="connsiteY8" fmla="*/ 115803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63496 w 1392489"/>
              <a:gd name="connsiteY8" fmla="*/ 103708 h 1015438"/>
              <a:gd name="connsiteX9" fmla="*/ 46446 w 1392489"/>
              <a:gd name="connsiteY9" fmla="*/ 173492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63496 w 1392489"/>
              <a:gd name="connsiteY8" fmla="*/ 103708 h 1015438"/>
              <a:gd name="connsiteX9" fmla="*/ 19837 w 1392489"/>
              <a:gd name="connsiteY9" fmla="*/ 151720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2489 w 1392489"/>
              <a:gd name="connsiteY0" fmla="*/ 930058 h 1015438"/>
              <a:gd name="connsiteX1" fmla="*/ 210379 w 1392489"/>
              <a:gd name="connsiteY1" fmla="*/ 930058 h 1015438"/>
              <a:gd name="connsiteX2" fmla="*/ 250197 w 1392489"/>
              <a:gd name="connsiteY2" fmla="*/ 930282 h 1015438"/>
              <a:gd name="connsiteX3" fmla="*/ 292398 w 1392489"/>
              <a:gd name="connsiteY3" fmla="*/ 932110 h 1015438"/>
              <a:gd name="connsiteX4" fmla="*/ 336861 w 1392489"/>
              <a:gd name="connsiteY4" fmla="*/ 935312 h 1015438"/>
              <a:gd name="connsiteX5" fmla="*/ 383469 w 1392489"/>
              <a:gd name="connsiteY5" fmla="*/ 939658 h 1015438"/>
              <a:gd name="connsiteX6" fmla="*/ 432102 w 1392489"/>
              <a:gd name="connsiteY6" fmla="*/ 944917 h 1015438"/>
              <a:gd name="connsiteX7" fmla="*/ 701471 w 1392489"/>
              <a:gd name="connsiteY7" fmla="*/ 976860 h 1015438"/>
              <a:gd name="connsiteX8" fmla="*/ 759752 w 1392489"/>
              <a:gd name="connsiteY8" fmla="*/ 982766 h 1015438"/>
              <a:gd name="connsiteX9" fmla="*/ 819223 w 1392489"/>
              <a:gd name="connsiteY9" fmla="*/ 987973 h 1015438"/>
              <a:gd name="connsiteX10" fmla="*/ 879766 w 1392489"/>
              <a:gd name="connsiteY10" fmla="*/ 992253 h 1015438"/>
              <a:gd name="connsiteX11" fmla="*/ 941262 w 1392489"/>
              <a:gd name="connsiteY11" fmla="*/ 995374 h 1015438"/>
              <a:gd name="connsiteX12" fmla="*/ 1091124 w 1392489"/>
              <a:gd name="connsiteY12" fmla="*/ 999034 h 1015438"/>
              <a:gd name="connsiteX13" fmla="*/ 1169551 w 1392489"/>
              <a:gd name="connsiteY13" fmla="*/ 1001812 h 1015438"/>
              <a:gd name="connsiteX14" fmla="*/ 1239694 w 1392489"/>
              <a:gd name="connsiteY14" fmla="*/ 1005202 h 1015438"/>
              <a:gd name="connsiteX15" fmla="*/ 1302375 w 1392489"/>
              <a:gd name="connsiteY15" fmla="*/ 1008966 h 1015438"/>
              <a:gd name="connsiteX16" fmla="*/ 1392489 w 1392489"/>
              <a:gd name="connsiteY16" fmla="*/ 1015438 h 1015438"/>
              <a:gd name="connsiteX17" fmla="*/ 1392489 w 1392489"/>
              <a:gd name="connsiteY17" fmla="*/ 930058 h 1015438"/>
              <a:gd name="connsiteX0" fmla="*/ 428525 w 1392489"/>
              <a:gd name="connsiteY0" fmla="*/ 0 h 1015438"/>
              <a:gd name="connsiteX1" fmla="*/ 383720 w 1392489"/>
              <a:gd name="connsiteY1" fmla="*/ 310 h 1015438"/>
              <a:gd name="connsiteX2" fmla="*/ 339071 w 1392489"/>
              <a:gd name="connsiteY2" fmla="*/ 1233 h 1015438"/>
              <a:gd name="connsiteX3" fmla="*/ 294400 w 1392489"/>
              <a:gd name="connsiteY3" fmla="*/ 2811 h 1015438"/>
              <a:gd name="connsiteX4" fmla="*/ 249529 w 1392489"/>
              <a:gd name="connsiteY4" fmla="*/ 5083 h 1015438"/>
              <a:gd name="connsiteX5" fmla="*/ 179485 w 1392489"/>
              <a:gd name="connsiteY5" fmla="*/ 27484 h 1015438"/>
              <a:gd name="connsiteX6" fmla="*/ 131155 w 1392489"/>
              <a:gd name="connsiteY6" fmla="*/ 50648 h 1015438"/>
              <a:gd name="connsiteX7" fmla="*/ 104528 w 1392489"/>
              <a:gd name="connsiteY7" fmla="*/ 68496 h 1015438"/>
              <a:gd name="connsiteX8" fmla="*/ 56239 w 1392489"/>
              <a:gd name="connsiteY8" fmla="*/ 98870 h 1015438"/>
              <a:gd name="connsiteX9" fmla="*/ 19837 w 1392489"/>
              <a:gd name="connsiteY9" fmla="*/ 151720 h 1015438"/>
              <a:gd name="connsiteX10" fmla="*/ 34519 w 1392489"/>
              <a:gd name="connsiteY10" fmla="*/ 209858 h 1015438"/>
              <a:gd name="connsiteX11" fmla="*/ 24354 w 1392489"/>
              <a:gd name="connsiteY11" fmla="*/ 251237 h 1015438"/>
              <a:gd name="connsiteX12" fmla="*/ 15954 w 1392489"/>
              <a:gd name="connsiteY12" fmla="*/ 297631 h 1015438"/>
              <a:gd name="connsiteX13" fmla="*/ 9318 w 1392489"/>
              <a:gd name="connsiteY13" fmla="*/ 349038 h 1015438"/>
              <a:gd name="connsiteX14" fmla="*/ 4447 w 1392489"/>
              <a:gd name="connsiteY14" fmla="*/ 405458 h 1015438"/>
              <a:gd name="connsiteX15" fmla="*/ 1340 w 1392489"/>
              <a:gd name="connsiteY15" fmla="*/ 466891 h 1015438"/>
              <a:gd name="connsiteX16" fmla="*/ 0 w 1392489"/>
              <a:gd name="connsiteY16" fmla="*/ 533338 h 1015438"/>
              <a:gd name="connsiteX17" fmla="*/ 424 w 1392489"/>
              <a:gd name="connsiteY17" fmla="*/ 604797 h 1015438"/>
              <a:gd name="connsiteX18" fmla="*/ 2616 w 1392489"/>
              <a:gd name="connsiteY18" fmla="*/ 681269 h 1015438"/>
              <a:gd name="connsiteX19" fmla="*/ 6031 w 1392489"/>
              <a:gd name="connsiteY19" fmla="*/ 726783 h 1015438"/>
              <a:gd name="connsiteX20" fmla="*/ 13584 w 1392489"/>
              <a:gd name="connsiteY20" fmla="*/ 772317 h 1015438"/>
              <a:gd name="connsiteX21" fmla="*/ 25263 w 1392489"/>
              <a:gd name="connsiteY21" fmla="*/ 817892 h 1015438"/>
              <a:gd name="connsiteX22" fmla="*/ 41059 w 1392489"/>
              <a:gd name="connsiteY22" fmla="*/ 863527 h 1015438"/>
              <a:gd name="connsiteX23" fmla="*/ 58417 w 1392489"/>
              <a:gd name="connsiteY23" fmla="*/ 902056 h 1015438"/>
              <a:gd name="connsiteX24" fmla="*/ 90911 w 1392489"/>
              <a:gd name="connsiteY24" fmla="*/ 939762 h 1015438"/>
              <a:gd name="connsiteX25" fmla="*/ 106413 w 1392489"/>
              <a:gd name="connsiteY25" fmla="*/ 941315 h 1015438"/>
              <a:gd name="connsiteX26" fmla="*/ 138368 w 1392489"/>
              <a:gd name="connsiteY26" fmla="*/ 935344 h 1015438"/>
              <a:gd name="connsiteX27" fmla="*/ 173063 w 1392489"/>
              <a:gd name="connsiteY27" fmla="*/ 931669 h 1015438"/>
              <a:gd name="connsiteX28" fmla="*/ 210379 w 1392489"/>
              <a:gd name="connsiteY28" fmla="*/ 930058 h 1015438"/>
              <a:gd name="connsiteX29" fmla="*/ 1392489 w 1392489"/>
              <a:gd name="connsiteY29" fmla="*/ 930058 h 1015438"/>
              <a:gd name="connsiteX30" fmla="*/ 1392489 w 1392489"/>
              <a:gd name="connsiteY30" fmla="*/ 62640 h 1015438"/>
              <a:gd name="connsiteX31" fmla="*/ 1345037 w 1392489"/>
              <a:gd name="connsiteY31" fmla="*/ 56212 h 1015438"/>
              <a:gd name="connsiteX32" fmla="*/ 1287704 w 1392489"/>
              <a:gd name="connsiteY32" fmla="*/ 49501 h 1015438"/>
              <a:gd name="connsiteX33" fmla="*/ 1219284 w 1392489"/>
              <a:gd name="connsiteY33" fmla="*/ 42687 h 1015438"/>
              <a:gd name="connsiteX34" fmla="*/ 1138177 w 1392489"/>
              <a:gd name="connsiteY34" fmla="*/ 35896 h 1015438"/>
              <a:gd name="connsiteX35" fmla="*/ 710533 w 1392489"/>
              <a:gd name="connsiteY35" fmla="*/ 8731 h 1015438"/>
              <a:gd name="connsiteX36" fmla="*/ 612838 w 1392489"/>
              <a:gd name="connsiteY36" fmla="*/ 4075 h 1015438"/>
              <a:gd name="connsiteX37" fmla="*/ 519308 w 1392489"/>
              <a:gd name="connsiteY37" fmla="*/ 1056 h 1015438"/>
              <a:gd name="connsiteX38" fmla="*/ 473662 w 1392489"/>
              <a:gd name="connsiteY38" fmla="*/ 262 h 1015438"/>
              <a:gd name="connsiteX39" fmla="*/ 428525 w 1392489"/>
              <a:gd name="connsiteY39" fmla="*/ 0 h 1015438"/>
              <a:gd name="connsiteX0" fmla="*/ 1396674 w 1396674"/>
              <a:gd name="connsiteY0" fmla="*/ 930058 h 1015438"/>
              <a:gd name="connsiteX1" fmla="*/ 214564 w 1396674"/>
              <a:gd name="connsiteY1" fmla="*/ 930058 h 1015438"/>
              <a:gd name="connsiteX2" fmla="*/ 254382 w 1396674"/>
              <a:gd name="connsiteY2" fmla="*/ 930282 h 1015438"/>
              <a:gd name="connsiteX3" fmla="*/ 296583 w 1396674"/>
              <a:gd name="connsiteY3" fmla="*/ 932110 h 1015438"/>
              <a:gd name="connsiteX4" fmla="*/ 341046 w 1396674"/>
              <a:gd name="connsiteY4" fmla="*/ 935312 h 1015438"/>
              <a:gd name="connsiteX5" fmla="*/ 387654 w 1396674"/>
              <a:gd name="connsiteY5" fmla="*/ 939658 h 1015438"/>
              <a:gd name="connsiteX6" fmla="*/ 436287 w 1396674"/>
              <a:gd name="connsiteY6" fmla="*/ 944917 h 1015438"/>
              <a:gd name="connsiteX7" fmla="*/ 705656 w 1396674"/>
              <a:gd name="connsiteY7" fmla="*/ 976860 h 1015438"/>
              <a:gd name="connsiteX8" fmla="*/ 763937 w 1396674"/>
              <a:gd name="connsiteY8" fmla="*/ 982766 h 1015438"/>
              <a:gd name="connsiteX9" fmla="*/ 823408 w 1396674"/>
              <a:gd name="connsiteY9" fmla="*/ 987973 h 1015438"/>
              <a:gd name="connsiteX10" fmla="*/ 883951 w 1396674"/>
              <a:gd name="connsiteY10" fmla="*/ 992253 h 1015438"/>
              <a:gd name="connsiteX11" fmla="*/ 945447 w 1396674"/>
              <a:gd name="connsiteY11" fmla="*/ 995374 h 1015438"/>
              <a:gd name="connsiteX12" fmla="*/ 1095309 w 1396674"/>
              <a:gd name="connsiteY12" fmla="*/ 999034 h 1015438"/>
              <a:gd name="connsiteX13" fmla="*/ 1173736 w 1396674"/>
              <a:gd name="connsiteY13" fmla="*/ 1001812 h 1015438"/>
              <a:gd name="connsiteX14" fmla="*/ 1243879 w 1396674"/>
              <a:gd name="connsiteY14" fmla="*/ 1005202 h 1015438"/>
              <a:gd name="connsiteX15" fmla="*/ 1306560 w 1396674"/>
              <a:gd name="connsiteY15" fmla="*/ 1008966 h 1015438"/>
              <a:gd name="connsiteX16" fmla="*/ 1396674 w 1396674"/>
              <a:gd name="connsiteY16" fmla="*/ 1015438 h 1015438"/>
              <a:gd name="connsiteX17" fmla="*/ 1396674 w 1396674"/>
              <a:gd name="connsiteY17" fmla="*/ 930058 h 1015438"/>
              <a:gd name="connsiteX0" fmla="*/ 432710 w 1396674"/>
              <a:gd name="connsiteY0" fmla="*/ 0 h 1015438"/>
              <a:gd name="connsiteX1" fmla="*/ 387905 w 1396674"/>
              <a:gd name="connsiteY1" fmla="*/ 310 h 1015438"/>
              <a:gd name="connsiteX2" fmla="*/ 343256 w 1396674"/>
              <a:gd name="connsiteY2" fmla="*/ 1233 h 1015438"/>
              <a:gd name="connsiteX3" fmla="*/ 298585 w 1396674"/>
              <a:gd name="connsiteY3" fmla="*/ 2811 h 1015438"/>
              <a:gd name="connsiteX4" fmla="*/ 253714 w 1396674"/>
              <a:gd name="connsiteY4" fmla="*/ 5083 h 1015438"/>
              <a:gd name="connsiteX5" fmla="*/ 183670 w 1396674"/>
              <a:gd name="connsiteY5" fmla="*/ 27484 h 1015438"/>
              <a:gd name="connsiteX6" fmla="*/ 135340 w 1396674"/>
              <a:gd name="connsiteY6" fmla="*/ 50648 h 1015438"/>
              <a:gd name="connsiteX7" fmla="*/ 108713 w 1396674"/>
              <a:gd name="connsiteY7" fmla="*/ 68496 h 1015438"/>
              <a:gd name="connsiteX8" fmla="*/ 60424 w 1396674"/>
              <a:gd name="connsiteY8" fmla="*/ 98870 h 1015438"/>
              <a:gd name="connsiteX9" fmla="*/ 24022 w 1396674"/>
              <a:gd name="connsiteY9" fmla="*/ 151720 h 1015438"/>
              <a:gd name="connsiteX10" fmla="*/ 0 w 1396674"/>
              <a:gd name="connsiteY10" fmla="*/ 209858 h 1015438"/>
              <a:gd name="connsiteX11" fmla="*/ 28539 w 1396674"/>
              <a:gd name="connsiteY11" fmla="*/ 251237 h 1015438"/>
              <a:gd name="connsiteX12" fmla="*/ 20139 w 1396674"/>
              <a:gd name="connsiteY12" fmla="*/ 297631 h 1015438"/>
              <a:gd name="connsiteX13" fmla="*/ 13503 w 1396674"/>
              <a:gd name="connsiteY13" fmla="*/ 349038 h 1015438"/>
              <a:gd name="connsiteX14" fmla="*/ 8632 w 1396674"/>
              <a:gd name="connsiteY14" fmla="*/ 405458 h 1015438"/>
              <a:gd name="connsiteX15" fmla="*/ 5525 w 1396674"/>
              <a:gd name="connsiteY15" fmla="*/ 466891 h 1015438"/>
              <a:gd name="connsiteX16" fmla="*/ 4185 w 1396674"/>
              <a:gd name="connsiteY16" fmla="*/ 533338 h 1015438"/>
              <a:gd name="connsiteX17" fmla="*/ 4609 w 1396674"/>
              <a:gd name="connsiteY17" fmla="*/ 604797 h 1015438"/>
              <a:gd name="connsiteX18" fmla="*/ 6801 w 1396674"/>
              <a:gd name="connsiteY18" fmla="*/ 681269 h 1015438"/>
              <a:gd name="connsiteX19" fmla="*/ 10216 w 1396674"/>
              <a:gd name="connsiteY19" fmla="*/ 726783 h 1015438"/>
              <a:gd name="connsiteX20" fmla="*/ 17769 w 1396674"/>
              <a:gd name="connsiteY20" fmla="*/ 772317 h 1015438"/>
              <a:gd name="connsiteX21" fmla="*/ 29448 w 1396674"/>
              <a:gd name="connsiteY21" fmla="*/ 817892 h 1015438"/>
              <a:gd name="connsiteX22" fmla="*/ 45244 w 1396674"/>
              <a:gd name="connsiteY22" fmla="*/ 863527 h 1015438"/>
              <a:gd name="connsiteX23" fmla="*/ 62602 w 1396674"/>
              <a:gd name="connsiteY23" fmla="*/ 902056 h 1015438"/>
              <a:gd name="connsiteX24" fmla="*/ 95096 w 1396674"/>
              <a:gd name="connsiteY24" fmla="*/ 939762 h 1015438"/>
              <a:gd name="connsiteX25" fmla="*/ 110598 w 1396674"/>
              <a:gd name="connsiteY25" fmla="*/ 941315 h 1015438"/>
              <a:gd name="connsiteX26" fmla="*/ 142553 w 1396674"/>
              <a:gd name="connsiteY26" fmla="*/ 935344 h 1015438"/>
              <a:gd name="connsiteX27" fmla="*/ 177248 w 1396674"/>
              <a:gd name="connsiteY27" fmla="*/ 931669 h 1015438"/>
              <a:gd name="connsiteX28" fmla="*/ 214564 w 1396674"/>
              <a:gd name="connsiteY28" fmla="*/ 930058 h 1015438"/>
              <a:gd name="connsiteX29" fmla="*/ 1396674 w 1396674"/>
              <a:gd name="connsiteY29" fmla="*/ 930058 h 1015438"/>
              <a:gd name="connsiteX30" fmla="*/ 1396674 w 1396674"/>
              <a:gd name="connsiteY30" fmla="*/ 62640 h 1015438"/>
              <a:gd name="connsiteX31" fmla="*/ 1349222 w 1396674"/>
              <a:gd name="connsiteY31" fmla="*/ 56212 h 1015438"/>
              <a:gd name="connsiteX32" fmla="*/ 1291889 w 1396674"/>
              <a:gd name="connsiteY32" fmla="*/ 49501 h 1015438"/>
              <a:gd name="connsiteX33" fmla="*/ 1223469 w 1396674"/>
              <a:gd name="connsiteY33" fmla="*/ 42687 h 1015438"/>
              <a:gd name="connsiteX34" fmla="*/ 1142362 w 1396674"/>
              <a:gd name="connsiteY34" fmla="*/ 35896 h 1015438"/>
              <a:gd name="connsiteX35" fmla="*/ 714718 w 1396674"/>
              <a:gd name="connsiteY35" fmla="*/ 8731 h 1015438"/>
              <a:gd name="connsiteX36" fmla="*/ 617023 w 1396674"/>
              <a:gd name="connsiteY36" fmla="*/ 4075 h 1015438"/>
              <a:gd name="connsiteX37" fmla="*/ 523493 w 1396674"/>
              <a:gd name="connsiteY37" fmla="*/ 1056 h 1015438"/>
              <a:gd name="connsiteX38" fmla="*/ 477847 w 1396674"/>
              <a:gd name="connsiteY38" fmla="*/ 262 h 1015438"/>
              <a:gd name="connsiteX39" fmla="*/ 432710 w 1396674"/>
              <a:gd name="connsiteY39" fmla="*/ 0 h 1015438"/>
              <a:gd name="connsiteX0" fmla="*/ 1411678 w 1411678"/>
              <a:gd name="connsiteY0" fmla="*/ 930058 h 1015438"/>
              <a:gd name="connsiteX1" fmla="*/ 229568 w 1411678"/>
              <a:gd name="connsiteY1" fmla="*/ 930058 h 1015438"/>
              <a:gd name="connsiteX2" fmla="*/ 269386 w 1411678"/>
              <a:gd name="connsiteY2" fmla="*/ 930282 h 1015438"/>
              <a:gd name="connsiteX3" fmla="*/ 311587 w 1411678"/>
              <a:gd name="connsiteY3" fmla="*/ 932110 h 1015438"/>
              <a:gd name="connsiteX4" fmla="*/ 356050 w 1411678"/>
              <a:gd name="connsiteY4" fmla="*/ 935312 h 1015438"/>
              <a:gd name="connsiteX5" fmla="*/ 402658 w 1411678"/>
              <a:gd name="connsiteY5" fmla="*/ 939658 h 1015438"/>
              <a:gd name="connsiteX6" fmla="*/ 451291 w 1411678"/>
              <a:gd name="connsiteY6" fmla="*/ 944917 h 1015438"/>
              <a:gd name="connsiteX7" fmla="*/ 720660 w 1411678"/>
              <a:gd name="connsiteY7" fmla="*/ 976860 h 1015438"/>
              <a:gd name="connsiteX8" fmla="*/ 778941 w 1411678"/>
              <a:gd name="connsiteY8" fmla="*/ 982766 h 1015438"/>
              <a:gd name="connsiteX9" fmla="*/ 838412 w 1411678"/>
              <a:gd name="connsiteY9" fmla="*/ 987973 h 1015438"/>
              <a:gd name="connsiteX10" fmla="*/ 898955 w 1411678"/>
              <a:gd name="connsiteY10" fmla="*/ 992253 h 1015438"/>
              <a:gd name="connsiteX11" fmla="*/ 960451 w 1411678"/>
              <a:gd name="connsiteY11" fmla="*/ 995374 h 1015438"/>
              <a:gd name="connsiteX12" fmla="*/ 1110313 w 1411678"/>
              <a:gd name="connsiteY12" fmla="*/ 999034 h 1015438"/>
              <a:gd name="connsiteX13" fmla="*/ 1188740 w 1411678"/>
              <a:gd name="connsiteY13" fmla="*/ 1001812 h 1015438"/>
              <a:gd name="connsiteX14" fmla="*/ 1258883 w 1411678"/>
              <a:gd name="connsiteY14" fmla="*/ 1005202 h 1015438"/>
              <a:gd name="connsiteX15" fmla="*/ 1321564 w 1411678"/>
              <a:gd name="connsiteY15" fmla="*/ 1008966 h 1015438"/>
              <a:gd name="connsiteX16" fmla="*/ 1411678 w 1411678"/>
              <a:gd name="connsiteY16" fmla="*/ 1015438 h 1015438"/>
              <a:gd name="connsiteX17" fmla="*/ 1411678 w 1411678"/>
              <a:gd name="connsiteY17" fmla="*/ 930058 h 1015438"/>
              <a:gd name="connsiteX0" fmla="*/ 447714 w 1411678"/>
              <a:gd name="connsiteY0" fmla="*/ 0 h 1015438"/>
              <a:gd name="connsiteX1" fmla="*/ 402909 w 1411678"/>
              <a:gd name="connsiteY1" fmla="*/ 310 h 1015438"/>
              <a:gd name="connsiteX2" fmla="*/ 358260 w 1411678"/>
              <a:gd name="connsiteY2" fmla="*/ 1233 h 1015438"/>
              <a:gd name="connsiteX3" fmla="*/ 313589 w 1411678"/>
              <a:gd name="connsiteY3" fmla="*/ 2811 h 1015438"/>
              <a:gd name="connsiteX4" fmla="*/ 268718 w 1411678"/>
              <a:gd name="connsiteY4" fmla="*/ 5083 h 1015438"/>
              <a:gd name="connsiteX5" fmla="*/ 198674 w 1411678"/>
              <a:gd name="connsiteY5" fmla="*/ 27484 h 1015438"/>
              <a:gd name="connsiteX6" fmla="*/ 150344 w 1411678"/>
              <a:gd name="connsiteY6" fmla="*/ 50648 h 1015438"/>
              <a:gd name="connsiteX7" fmla="*/ 123717 w 1411678"/>
              <a:gd name="connsiteY7" fmla="*/ 68496 h 1015438"/>
              <a:gd name="connsiteX8" fmla="*/ 75428 w 1411678"/>
              <a:gd name="connsiteY8" fmla="*/ 98870 h 1015438"/>
              <a:gd name="connsiteX9" fmla="*/ 39026 w 1411678"/>
              <a:gd name="connsiteY9" fmla="*/ 151720 h 1015438"/>
              <a:gd name="connsiteX10" fmla="*/ 15004 w 1411678"/>
              <a:gd name="connsiteY10" fmla="*/ 209858 h 1015438"/>
              <a:gd name="connsiteX11" fmla="*/ 0 w 1411678"/>
              <a:gd name="connsiteY11" fmla="*/ 253656 h 1015438"/>
              <a:gd name="connsiteX12" fmla="*/ 35143 w 1411678"/>
              <a:gd name="connsiteY12" fmla="*/ 297631 h 1015438"/>
              <a:gd name="connsiteX13" fmla="*/ 28507 w 1411678"/>
              <a:gd name="connsiteY13" fmla="*/ 349038 h 1015438"/>
              <a:gd name="connsiteX14" fmla="*/ 23636 w 1411678"/>
              <a:gd name="connsiteY14" fmla="*/ 405458 h 1015438"/>
              <a:gd name="connsiteX15" fmla="*/ 20529 w 1411678"/>
              <a:gd name="connsiteY15" fmla="*/ 466891 h 1015438"/>
              <a:gd name="connsiteX16" fmla="*/ 19189 w 1411678"/>
              <a:gd name="connsiteY16" fmla="*/ 533338 h 1015438"/>
              <a:gd name="connsiteX17" fmla="*/ 19613 w 1411678"/>
              <a:gd name="connsiteY17" fmla="*/ 604797 h 1015438"/>
              <a:gd name="connsiteX18" fmla="*/ 21805 w 1411678"/>
              <a:gd name="connsiteY18" fmla="*/ 681269 h 1015438"/>
              <a:gd name="connsiteX19" fmla="*/ 25220 w 1411678"/>
              <a:gd name="connsiteY19" fmla="*/ 726783 h 1015438"/>
              <a:gd name="connsiteX20" fmla="*/ 32773 w 1411678"/>
              <a:gd name="connsiteY20" fmla="*/ 772317 h 1015438"/>
              <a:gd name="connsiteX21" fmla="*/ 44452 w 1411678"/>
              <a:gd name="connsiteY21" fmla="*/ 817892 h 1015438"/>
              <a:gd name="connsiteX22" fmla="*/ 60248 w 1411678"/>
              <a:gd name="connsiteY22" fmla="*/ 863527 h 1015438"/>
              <a:gd name="connsiteX23" fmla="*/ 77606 w 1411678"/>
              <a:gd name="connsiteY23" fmla="*/ 902056 h 1015438"/>
              <a:gd name="connsiteX24" fmla="*/ 110100 w 1411678"/>
              <a:gd name="connsiteY24" fmla="*/ 939762 h 1015438"/>
              <a:gd name="connsiteX25" fmla="*/ 125602 w 1411678"/>
              <a:gd name="connsiteY25" fmla="*/ 941315 h 1015438"/>
              <a:gd name="connsiteX26" fmla="*/ 157557 w 1411678"/>
              <a:gd name="connsiteY26" fmla="*/ 935344 h 1015438"/>
              <a:gd name="connsiteX27" fmla="*/ 192252 w 1411678"/>
              <a:gd name="connsiteY27" fmla="*/ 931669 h 1015438"/>
              <a:gd name="connsiteX28" fmla="*/ 229568 w 1411678"/>
              <a:gd name="connsiteY28" fmla="*/ 930058 h 1015438"/>
              <a:gd name="connsiteX29" fmla="*/ 1411678 w 1411678"/>
              <a:gd name="connsiteY29" fmla="*/ 930058 h 1015438"/>
              <a:gd name="connsiteX30" fmla="*/ 1411678 w 1411678"/>
              <a:gd name="connsiteY30" fmla="*/ 62640 h 1015438"/>
              <a:gd name="connsiteX31" fmla="*/ 1364226 w 1411678"/>
              <a:gd name="connsiteY31" fmla="*/ 56212 h 1015438"/>
              <a:gd name="connsiteX32" fmla="*/ 1306893 w 1411678"/>
              <a:gd name="connsiteY32" fmla="*/ 49501 h 1015438"/>
              <a:gd name="connsiteX33" fmla="*/ 1238473 w 1411678"/>
              <a:gd name="connsiteY33" fmla="*/ 42687 h 1015438"/>
              <a:gd name="connsiteX34" fmla="*/ 1157366 w 1411678"/>
              <a:gd name="connsiteY34" fmla="*/ 35896 h 1015438"/>
              <a:gd name="connsiteX35" fmla="*/ 729722 w 1411678"/>
              <a:gd name="connsiteY35" fmla="*/ 8731 h 1015438"/>
              <a:gd name="connsiteX36" fmla="*/ 632027 w 1411678"/>
              <a:gd name="connsiteY36" fmla="*/ 4075 h 1015438"/>
              <a:gd name="connsiteX37" fmla="*/ 538497 w 1411678"/>
              <a:gd name="connsiteY37" fmla="*/ 1056 h 1015438"/>
              <a:gd name="connsiteX38" fmla="*/ 492851 w 1411678"/>
              <a:gd name="connsiteY38" fmla="*/ 262 h 1015438"/>
              <a:gd name="connsiteX39" fmla="*/ 447714 w 1411678"/>
              <a:gd name="connsiteY39" fmla="*/ 0 h 1015438"/>
              <a:gd name="connsiteX0" fmla="*/ 1412821 w 1412821"/>
              <a:gd name="connsiteY0" fmla="*/ 930058 h 1015438"/>
              <a:gd name="connsiteX1" fmla="*/ 230711 w 1412821"/>
              <a:gd name="connsiteY1" fmla="*/ 930058 h 1015438"/>
              <a:gd name="connsiteX2" fmla="*/ 270529 w 1412821"/>
              <a:gd name="connsiteY2" fmla="*/ 930282 h 1015438"/>
              <a:gd name="connsiteX3" fmla="*/ 312730 w 1412821"/>
              <a:gd name="connsiteY3" fmla="*/ 932110 h 1015438"/>
              <a:gd name="connsiteX4" fmla="*/ 357193 w 1412821"/>
              <a:gd name="connsiteY4" fmla="*/ 935312 h 1015438"/>
              <a:gd name="connsiteX5" fmla="*/ 403801 w 1412821"/>
              <a:gd name="connsiteY5" fmla="*/ 939658 h 1015438"/>
              <a:gd name="connsiteX6" fmla="*/ 452434 w 1412821"/>
              <a:gd name="connsiteY6" fmla="*/ 944917 h 1015438"/>
              <a:gd name="connsiteX7" fmla="*/ 721803 w 1412821"/>
              <a:gd name="connsiteY7" fmla="*/ 976860 h 1015438"/>
              <a:gd name="connsiteX8" fmla="*/ 780084 w 1412821"/>
              <a:gd name="connsiteY8" fmla="*/ 982766 h 1015438"/>
              <a:gd name="connsiteX9" fmla="*/ 839555 w 1412821"/>
              <a:gd name="connsiteY9" fmla="*/ 987973 h 1015438"/>
              <a:gd name="connsiteX10" fmla="*/ 900098 w 1412821"/>
              <a:gd name="connsiteY10" fmla="*/ 992253 h 1015438"/>
              <a:gd name="connsiteX11" fmla="*/ 961594 w 1412821"/>
              <a:gd name="connsiteY11" fmla="*/ 995374 h 1015438"/>
              <a:gd name="connsiteX12" fmla="*/ 1111456 w 1412821"/>
              <a:gd name="connsiteY12" fmla="*/ 999034 h 1015438"/>
              <a:gd name="connsiteX13" fmla="*/ 1189883 w 1412821"/>
              <a:gd name="connsiteY13" fmla="*/ 1001812 h 1015438"/>
              <a:gd name="connsiteX14" fmla="*/ 1260026 w 1412821"/>
              <a:gd name="connsiteY14" fmla="*/ 1005202 h 1015438"/>
              <a:gd name="connsiteX15" fmla="*/ 1322707 w 1412821"/>
              <a:gd name="connsiteY15" fmla="*/ 1008966 h 1015438"/>
              <a:gd name="connsiteX16" fmla="*/ 1412821 w 1412821"/>
              <a:gd name="connsiteY16" fmla="*/ 1015438 h 1015438"/>
              <a:gd name="connsiteX17" fmla="*/ 1412821 w 1412821"/>
              <a:gd name="connsiteY17" fmla="*/ 930058 h 1015438"/>
              <a:gd name="connsiteX0" fmla="*/ 448857 w 1412821"/>
              <a:gd name="connsiteY0" fmla="*/ 0 h 1015438"/>
              <a:gd name="connsiteX1" fmla="*/ 404052 w 1412821"/>
              <a:gd name="connsiteY1" fmla="*/ 310 h 1015438"/>
              <a:gd name="connsiteX2" fmla="*/ 359403 w 1412821"/>
              <a:gd name="connsiteY2" fmla="*/ 1233 h 1015438"/>
              <a:gd name="connsiteX3" fmla="*/ 314732 w 1412821"/>
              <a:gd name="connsiteY3" fmla="*/ 2811 h 1015438"/>
              <a:gd name="connsiteX4" fmla="*/ 269861 w 1412821"/>
              <a:gd name="connsiteY4" fmla="*/ 5083 h 1015438"/>
              <a:gd name="connsiteX5" fmla="*/ 199817 w 1412821"/>
              <a:gd name="connsiteY5" fmla="*/ 27484 h 1015438"/>
              <a:gd name="connsiteX6" fmla="*/ 151487 w 1412821"/>
              <a:gd name="connsiteY6" fmla="*/ 50648 h 1015438"/>
              <a:gd name="connsiteX7" fmla="*/ 124860 w 1412821"/>
              <a:gd name="connsiteY7" fmla="*/ 68496 h 1015438"/>
              <a:gd name="connsiteX8" fmla="*/ 76571 w 1412821"/>
              <a:gd name="connsiteY8" fmla="*/ 98870 h 1015438"/>
              <a:gd name="connsiteX9" fmla="*/ 40169 w 1412821"/>
              <a:gd name="connsiteY9" fmla="*/ 151720 h 1015438"/>
              <a:gd name="connsiteX10" fmla="*/ 16147 w 1412821"/>
              <a:gd name="connsiteY10" fmla="*/ 209858 h 1015438"/>
              <a:gd name="connsiteX11" fmla="*/ 1143 w 1412821"/>
              <a:gd name="connsiteY11" fmla="*/ 253656 h 1015438"/>
              <a:gd name="connsiteX12" fmla="*/ 0 w 1412821"/>
              <a:gd name="connsiteY12" fmla="*/ 302469 h 1015438"/>
              <a:gd name="connsiteX13" fmla="*/ 29650 w 1412821"/>
              <a:gd name="connsiteY13" fmla="*/ 349038 h 1015438"/>
              <a:gd name="connsiteX14" fmla="*/ 24779 w 1412821"/>
              <a:gd name="connsiteY14" fmla="*/ 405458 h 1015438"/>
              <a:gd name="connsiteX15" fmla="*/ 21672 w 1412821"/>
              <a:gd name="connsiteY15" fmla="*/ 466891 h 1015438"/>
              <a:gd name="connsiteX16" fmla="*/ 20332 w 1412821"/>
              <a:gd name="connsiteY16" fmla="*/ 533338 h 1015438"/>
              <a:gd name="connsiteX17" fmla="*/ 20756 w 1412821"/>
              <a:gd name="connsiteY17" fmla="*/ 604797 h 1015438"/>
              <a:gd name="connsiteX18" fmla="*/ 22948 w 1412821"/>
              <a:gd name="connsiteY18" fmla="*/ 681269 h 1015438"/>
              <a:gd name="connsiteX19" fmla="*/ 26363 w 1412821"/>
              <a:gd name="connsiteY19" fmla="*/ 726783 h 1015438"/>
              <a:gd name="connsiteX20" fmla="*/ 33916 w 1412821"/>
              <a:gd name="connsiteY20" fmla="*/ 772317 h 1015438"/>
              <a:gd name="connsiteX21" fmla="*/ 45595 w 1412821"/>
              <a:gd name="connsiteY21" fmla="*/ 817892 h 1015438"/>
              <a:gd name="connsiteX22" fmla="*/ 61391 w 1412821"/>
              <a:gd name="connsiteY22" fmla="*/ 863527 h 1015438"/>
              <a:gd name="connsiteX23" fmla="*/ 78749 w 1412821"/>
              <a:gd name="connsiteY23" fmla="*/ 902056 h 1015438"/>
              <a:gd name="connsiteX24" fmla="*/ 111243 w 1412821"/>
              <a:gd name="connsiteY24" fmla="*/ 939762 h 1015438"/>
              <a:gd name="connsiteX25" fmla="*/ 126745 w 1412821"/>
              <a:gd name="connsiteY25" fmla="*/ 941315 h 1015438"/>
              <a:gd name="connsiteX26" fmla="*/ 158700 w 1412821"/>
              <a:gd name="connsiteY26" fmla="*/ 935344 h 1015438"/>
              <a:gd name="connsiteX27" fmla="*/ 193395 w 1412821"/>
              <a:gd name="connsiteY27" fmla="*/ 931669 h 1015438"/>
              <a:gd name="connsiteX28" fmla="*/ 230711 w 1412821"/>
              <a:gd name="connsiteY28" fmla="*/ 930058 h 1015438"/>
              <a:gd name="connsiteX29" fmla="*/ 1412821 w 1412821"/>
              <a:gd name="connsiteY29" fmla="*/ 930058 h 1015438"/>
              <a:gd name="connsiteX30" fmla="*/ 1412821 w 1412821"/>
              <a:gd name="connsiteY30" fmla="*/ 62640 h 1015438"/>
              <a:gd name="connsiteX31" fmla="*/ 1365369 w 1412821"/>
              <a:gd name="connsiteY31" fmla="*/ 56212 h 1015438"/>
              <a:gd name="connsiteX32" fmla="*/ 1308036 w 1412821"/>
              <a:gd name="connsiteY32" fmla="*/ 49501 h 1015438"/>
              <a:gd name="connsiteX33" fmla="*/ 1239616 w 1412821"/>
              <a:gd name="connsiteY33" fmla="*/ 42687 h 1015438"/>
              <a:gd name="connsiteX34" fmla="*/ 1158509 w 1412821"/>
              <a:gd name="connsiteY34" fmla="*/ 35896 h 1015438"/>
              <a:gd name="connsiteX35" fmla="*/ 730865 w 1412821"/>
              <a:gd name="connsiteY35" fmla="*/ 8731 h 1015438"/>
              <a:gd name="connsiteX36" fmla="*/ 633170 w 1412821"/>
              <a:gd name="connsiteY36" fmla="*/ 4075 h 1015438"/>
              <a:gd name="connsiteX37" fmla="*/ 539640 w 1412821"/>
              <a:gd name="connsiteY37" fmla="*/ 1056 h 1015438"/>
              <a:gd name="connsiteX38" fmla="*/ 493994 w 1412821"/>
              <a:gd name="connsiteY38" fmla="*/ 262 h 1015438"/>
              <a:gd name="connsiteX39" fmla="*/ 448857 w 1412821"/>
              <a:gd name="connsiteY39" fmla="*/ 0 h 1015438"/>
              <a:gd name="connsiteX0" fmla="*/ 1421876 w 1421876"/>
              <a:gd name="connsiteY0" fmla="*/ 930058 h 1015438"/>
              <a:gd name="connsiteX1" fmla="*/ 239766 w 1421876"/>
              <a:gd name="connsiteY1" fmla="*/ 930058 h 1015438"/>
              <a:gd name="connsiteX2" fmla="*/ 279584 w 1421876"/>
              <a:gd name="connsiteY2" fmla="*/ 930282 h 1015438"/>
              <a:gd name="connsiteX3" fmla="*/ 321785 w 1421876"/>
              <a:gd name="connsiteY3" fmla="*/ 932110 h 1015438"/>
              <a:gd name="connsiteX4" fmla="*/ 366248 w 1421876"/>
              <a:gd name="connsiteY4" fmla="*/ 935312 h 1015438"/>
              <a:gd name="connsiteX5" fmla="*/ 412856 w 1421876"/>
              <a:gd name="connsiteY5" fmla="*/ 939658 h 1015438"/>
              <a:gd name="connsiteX6" fmla="*/ 461489 w 1421876"/>
              <a:gd name="connsiteY6" fmla="*/ 944917 h 1015438"/>
              <a:gd name="connsiteX7" fmla="*/ 730858 w 1421876"/>
              <a:gd name="connsiteY7" fmla="*/ 976860 h 1015438"/>
              <a:gd name="connsiteX8" fmla="*/ 789139 w 1421876"/>
              <a:gd name="connsiteY8" fmla="*/ 982766 h 1015438"/>
              <a:gd name="connsiteX9" fmla="*/ 848610 w 1421876"/>
              <a:gd name="connsiteY9" fmla="*/ 987973 h 1015438"/>
              <a:gd name="connsiteX10" fmla="*/ 909153 w 1421876"/>
              <a:gd name="connsiteY10" fmla="*/ 992253 h 1015438"/>
              <a:gd name="connsiteX11" fmla="*/ 970649 w 1421876"/>
              <a:gd name="connsiteY11" fmla="*/ 995374 h 1015438"/>
              <a:gd name="connsiteX12" fmla="*/ 1120511 w 1421876"/>
              <a:gd name="connsiteY12" fmla="*/ 999034 h 1015438"/>
              <a:gd name="connsiteX13" fmla="*/ 1198938 w 1421876"/>
              <a:gd name="connsiteY13" fmla="*/ 1001812 h 1015438"/>
              <a:gd name="connsiteX14" fmla="*/ 1269081 w 1421876"/>
              <a:gd name="connsiteY14" fmla="*/ 1005202 h 1015438"/>
              <a:gd name="connsiteX15" fmla="*/ 1331762 w 1421876"/>
              <a:gd name="connsiteY15" fmla="*/ 1008966 h 1015438"/>
              <a:gd name="connsiteX16" fmla="*/ 1421876 w 1421876"/>
              <a:gd name="connsiteY16" fmla="*/ 1015438 h 1015438"/>
              <a:gd name="connsiteX17" fmla="*/ 1421876 w 1421876"/>
              <a:gd name="connsiteY17" fmla="*/ 930058 h 1015438"/>
              <a:gd name="connsiteX0" fmla="*/ 457912 w 1421876"/>
              <a:gd name="connsiteY0" fmla="*/ 0 h 1015438"/>
              <a:gd name="connsiteX1" fmla="*/ 413107 w 1421876"/>
              <a:gd name="connsiteY1" fmla="*/ 310 h 1015438"/>
              <a:gd name="connsiteX2" fmla="*/ 368458 w 1421876"/>
              <a:gd name="connsiteY2" fmla="*/ 1233 h 1015438"/>
              <a:gd name="connsiteX3" fmla="*/ 323787 w 1421876"/>
              <a:gd name="connsiteY3" fmla="*/ 2811 h 1015438"/>
              <a:gd name="connsiteX4" fmla="*/ 278916 w 1421876"/>
              <a:gd name="connsiteY4" fmla="*/ 5083 h 1015438"/>
              <a:gd name="connsiteX5" fmla="*/ 208872 w 1421876"/>
              <a:gd name="connsiteY5" fmla="*/ 27484 h 1015438"/>
              <a:gd name="connsiteX6" fmla="*/ 160542 w 1421876"/>
              <a:gd name="connsiteY6" fmla="*/ 50648 h 1015438"/>
              <a:gd name="connsiteX7" fmla="*/ 133915 w 1421876"/>
              <a:gd name="connsiteY7" fmla="*/ 68496 h 1015438"/>
              <a:gd name="connsiteX8" fmla="*/ 85626 w 1421876"/>
              <a:gd name="connsiteY8" fmla="*/ 98870 h 1015438"/>
              <a:gd name="connsiteX9" fmla="*/ 49224 w 1421876"/>
              <a:gd name="connsiteY9" fmla="*/ 151720 h 1015438"/>
              <a:gd name="connsiteX10" fmla="*/ 25202 w 1421876"/>
              <a:gd name="connsiteY10" fmla="*/ 209858 h 1015438"/>
              <a:gd name="connsiteX11" fmla="*/ 10198 w 1421876"/>
              <a:gd name="connsiteY11" fmla="*/ 253656 h 1015438"/>
              <a:gd name="connsiteX12" fmla="*/ 9055 w 1421876"/>
              <a:gd name="connsiteY12" fmla="*/ 302469 h 1015438"/>
              <a:gd name="connsiteX13" fmla="*/ 0 w 1421876"/>
              <a:gd name="connsiteY13" fmla="*/ 351457 h 1015438"/>
              <a:gd name="connsiteX14" fmla="*/ 33834 w 1421876"/>
              <a:gd name="connsiteY14" fmla="*/ 405458 h 1015438"/>
              <a:gd name="connsiteX15" fmla="*/ 30727 w 1421876"/>
              <a:gd name="connsiteY15" fmla="*/ 466891 h 1015438"/>
              <a:gd name="connsiteX16" fmla="*/ 29387 w 1421876"/>
              <a:gd name="connsiteY16" fmla="*/ 533338 h 1015438"/>
              <a:gd name="connsiteX17" fmla="*/ 29811 w 1421876"/>
              <a:gd name="connsiteY17" fmla="*/ 604797 h 1015438"/>
              <a:gd name="connsiteX18" fmla="*/ 32003 w 1421876"/>
              <a:gd name="connsiteY18" fmla="*/ 681269 h 1015438"/>
              <a:gd name="connsiteX19" fmla="*/ 35418 w 1421876"/>
              <a:gd name="connsiteY19" fmla="*/ 726783 h 1015438"/>
              <a:gd name="connsiteX20" fmla="*/ 42971 w 1421876"/>
              <a:gd name="connsiteY20" fmla="*/ 772317 h 1015438"/>
              <a:gd name="connsiteX21" fmla="*/ 54650 w 1421876"/>
              <a:gd name="connsiteY21" fmla="*/ 817892 h 1015438"/>
              <a:gd name="connsiteX22" fmla="*/ 70446 w 1421876"/>
              <a:gd name="connsiteY22" fmla="*/ 863527 h 1015438"/>
              <a:gd name="connsiteX23" fmla="*/ 87804 w 1421876"/>
              <a:gd name="connsiteY23" fmla="*/ 902056 h 1015438"/>
              <a:gd name="connsiteX24" fmla="*/ 120298 w 1421876"/>
              <a:gd name="connsiteY24" fmla="*/ 939762 h 1015438"/>
              <a:gd name="connsiteX25" fmla="*/ 135800 w 1421876"/>
              <a:gd name="connsiteY25" fmla="*/ 941315 h 1015438"/>
              <a:gd name="connsiteX26" fmla="*/ 167755 w 1421876"/>
              <a:gd name="connsiteY26" fmla="*/ 935344 h 1015438"/>
              <a:gd name="connsiteX27" fmla="*/ 202450 w 1421876"/>
              <a:gd name="connsiteY27" fmla="*/ 931669 h 1015438"/>
              <a:gd name="connsiteX28" fmla="*/ 239766 w 1421876"/>
              <a:gd name="connsiteY28" fmla="*/ 930058 h 1015438"/>
              <a:gd name="connsiteX29" fmla="*/ 1421876 w 1421876"/>
              <a:gd name="connsiteY29" fmla="*/ 930058 h 1015438"/>
              <a:gd name="connsiteX30" fmla="*/ 1421876 w 1421876"/>
              <a:gd name="connsiteY30" fmla="*/ 62640 h 1015438"/>
              <a:gd name="connsiteX31" fmla="*/ 1374424 w 1421876"/>
              <a:gd name="connsiteY31" fmla="*/ 56212 h 1015438"/>
              <a:gd name="connsiteX32" fmla="*/ 1317091 w 1421876"/>
              <a:gd name="connsiteY32" fmla="*/ 49501 h 1015438"/>
              <a:gd name="connsiteX33" fmla="*/ 1248671 w 1421876"/>
              <a:gd name="connsiteY33" fmla="*/ 42687 h 1015438"/>
              <a:gd name="connsiteX34" fmla="*/ 1167564 w 1421876"/>
              <a:gd name="connsiteY34" fmla="*/ 35896 h 1015438"/>
              <a:gd name="connsiteX35" fmla="*/ 739920 w 1421876"/>
              <a:gd name="connsiteY35" fmla="*/ 8731 h 1015438"/>
              <a:gd name="connsiteX36" fmla="*/ 642225 w 1421876"/>
              <a:gd name="connsiteY36" fmla="*/ 4075 h 1015438"/>
              <a:gd name="connsiteX37" fmla="*/ 548695 w 1421876"/>
              <a:gd name="connsiteY37" fmla="*/ 1056 h 1015438"/>
              <a:gd name="connsiteX38" fmla="*/ 503049 w 1421876"/>
              <a:gd name="connsiteY38" fmla="*/ 262 h 1015438"/>
              <a:gd name="connsiteX39" fmla="*/ 457912 w 1421876"/>
              <a:gd name="connsiteY39" fmla="*/ 0 h 1015438"/>
              <a:gd name="connsiteX0" fmla="*/ 1429166 w 1429166"/>
              <a:gd name="connsiteY0" fmla="*/ 930058 h 1015438"/>
              <a:gd name="connsiteX1" fmla="*/ 247056 w 1429166"/>
              <a:gd name="connsiteY1" fmla="*/ 930058 h 1015438"/>
              <a:gd name="connsiteX2" fmla="*/ 286874 w 1429166"/>
              <a:gd name="connsiteY2" fmla="*/ 930282 h 1015438"/>
              <a:gd name="connsiteX3" fmla="*/ 329075 w 1429166"/>
              <a:gd name="connsiteY3" fmla="*/ 932110 h 1015438"/>
              <a:gd name="connsiteX4" fmla="*/ 373538 w 1429166"/>
              <a:gd name="connsiteY4" fmla="*/ 935312 h 1015438"/>
              <a:gd name="connsiteX5" fmla="*/ 420146 w 1429166"/>
              <a:gd name="connsiteY5" fmla="*/ 939658 h 1015438"/>
              <a:gd name="connsiteX6" fmla="*/ 468779 w 1429166"/>
              <a:gd name="connsiteY6" fmla="*/ 944917 h 1015438"/>
              <a:gd name="connsiteX7" fmla="*/ 738148 w 1429166"/>
              <a:gd name="connsiteY7" fmla="*/ 976860 h 1015438"/>
              <a:gd name="connsiteX8" fmla="*/ 796429 w 1429166"/>
              <a:gd name="connsiteY8" fmla="*/ 982766 h 1015438"/>
              <a:gd name="connsiteX9" fmla="*/ 855900 w 1429166"/>
              <a:gd name="connsiteY9" fmla="*/ 987973 h 1015438"/>
              <a:gd name="connsiteX10" fmla="*/ 916443 w 1429166"/>
              <a:gd name="connsiteY10" fmla="*/ 992253 h 1015438"/>
              <a:gd name="connsiteX11" fmla="*/ 977939 w 1429166"/>
              <a:gd name="connsiteY11" fmla="*/ 995374 h 1015438"/>
              <a:gd name="connsiteX12" fmla="*/ 1127801 w 1429166"/>
              <a:gd name="connsiteY12" fmla="*/ 999034 h 1015438"/>
              <a:gd name="connsiteX13" fmla="*/ 1206228 w 1429166"/>
              <a:gd name="connsiteY13" fmla="*/ 1001812 h 1015438"/>
              <a:gd name="connsiteX14" fmla="*/ 1276371 w 1429166"/>
              <a:gd name="connsiteY14" fmla="*/ 1005202 h 1015438"/>
              <a:gd name="connsiteX15" fmla="*/ 1339052 w 1429166"/>
              <a:gd name="connsiteY15" fmla="*/ 1008966 h 1015438"/>
              <a:gd name="connsiteX16" fmla="*/ 1429166 w 1429166"/>
              <a:gd name="connsiteY16" fmla="*/ 1015438 h 1015438"/>
              <a:gd name="connsiteX17" fmla="*/ 1429166 w 1429166"/>
              <a:gd name="connsiteY17" fmla="*/ 930058 h 1015438"/>
              <a:gd name="connsiteX0" fmla="*/ 465202 w 1429166"/>
              <a:gd name="connsiteY0" fmla="*/ 0 h 1015438"/>
              <a:gd name="connsiteX1" fmla="*/ 420397 w 1429166"/>
              <a:gd name="connsiteY1" fmla="*/ 310 h 1015438"/>
              <a:gd name="connsiteX2" fmla="*/ 375748 w 1429166"/>
              <a:gd name="connsiteY2" fmla="*/ 1233 h 1015438"/>
              <a:gd name="connsiteX3" fmla="*/ 331077 w 1429166"/>
              <a:gd name="connsiteY3" fmla="*/ 2811 h 1015438"/>
              <a:gd name="connsiteX4" fmla="*/ 286206 w 1429166"/>
              <a:gd name="connsiteY4" fmla="*/ 5083 h 1015438"/>
              <a:gd name="connsiteX5" fmla="*/ 216162 w 1429166"/>
              <a:gd name="connsiteY5" fmla="*/ 27484 h 1015438"/>
              <a:gd name="connsiteX6" fmla="*/ 167832 w 1429166"/>
              <a:gd name="connsiteY6" fmla="*/ 50648 h 1015438"/>
              <a:gd name="connsiteX7" fmla="*/ 141205 w 1429166"/>
              <a:gd name="connsiteY7" fmla="*/ 68496 h 1015438"/>
              <a:gd name="connsiteX8" fmla="*/ 92916 w 1429166"/>
              <a:gd name="connsiteY8" fmla="*/ 98870 h 1015438"/>
              <a:gd name="connsiteX9" fmla="*/ 56514 w 1429166"/>
              <a:gd name="connsiteY9" fmla="*/ 151720 h 1015438"/>
              <a:gd name="connsiteX10" fmla="*/ 32492 w 1429166"/>
              <a:gd name="connsiteY10" fmla="*/ 209858 h 1015438"/>
              <a:gd name="connsiteX11" fmla="*/ 17488 w 1429166"/>
              <a:gd name="connsiteY11" fmla="*/ 253656 h 1015438"/>
              <a:gd name="connsiteX12" fmla="*/ 16345 w 1429166"/>
              <a:gd name="connsiteY12" fmla="*/ 302469 h 1015438"/>
              <a:gd name="connsiteX13" fmla="*/ 7290 w 1429166"/>
              <a:gd name="connsiteY13" fmla="*/ 351457 h 1015438"/>
              <a:gd name="connsiteX14" fmla="*/ 0 w 1429166"/>
              <a:gd name="connsiteY14" fmla="*/ 405458 h 1015438"/>
              <a:gd name="connsiteX15" fmla="*/ 38017 w 1429166"/>
              <a:gd name="connsiteY15" fmla="*/ 466891 h 1015438"/>
              <a:gd name="connsiteX16" fmla="*/ 36677 w 1429166"/>
              <a:gd name="connsiteY16" fmla="*/ 533338 h 1015438"/>
              <a:gd name="connsiteX17" fmla="*/ 37101 w 1429166"/>
              <a:gd name="connsiteY17" fmla="*/ 604797 h 1015438"/>
              <a:gd name="connsiteX18" fmla="*/ 39293 w 1429166"/>
              <a:gd name="connsiteY18" fmla="*/ 681269 h 1015438"/>
              <a:gd name="connsiteX19" fmla="*/ 42708 w 1429166"/>
              <a:gd name="connsiteY19" fmla="*/ 726783 h 1015438"/>
              <a:gd name="connsiteX20" fmla="*/ 50261 w 1429166"/>
              <a:gd name="connsiteY20" fmla="*/ 772317 h 1015438"/>
              <a:gd name="connsiteX21" fmla="*/ 61940 w 1429166"/>
              <a:gd name="connsiteY21" fmla="*/ 817892 h 1015438"/>
              <a:gd name="connsiteX22" fmla="*/ 77736 w 1429166"/>
              <a:gd name="connsiteY22" fmla="*/ 863527 h 1015438"/>
              <a:gd name="connsiteX23" fmla="*/ 95094 w 1429166"/>
              <a:gd name="connsiteY23" fmla="*/ 902056 h 1015438"/>
              <a:gd name="connsiteX24" fmla="*/ 127588 w 1429166"/>
              <a:gd name="connsiteY24" fmla="*/ 939762 h 1015438"/>
              <a:gd name="connsiteX25" fmla="*/ 143090 w 1429166"/>
              <a:gd name="connsiteY25" fmla="*/ 941315 h 1015438"/>
              <a:gd name="connsiteX26" fmla="*/ 175045 w 1429166"/>
              <a:gd name="connsiteY26" fmla="*/ 935344 h 1015438"/>
              <a:gd name="connsiteX27" fmla="*/ 209740 w 1429166"/>
              <a:gd name="connsiteY27" fmla="*/ 931669 h 1015438"/>
              <a:gd name="connsiteX28" fmla="*/ 247056 w 1429166"/>
              <a:gd name="connsiteY28" fmla="*/ 930058 h 1015438"/>
              <a:gd name="connsiteX29" fmla="*/ 1429166 w 1429166"/>
              <a:gd name="connsiteY29" fmla="*/ 930058 h 1015438"/>
              <a:gd name="connsiteX30" fmla="*/ 1429166 w 1429166"/>
              <a:gd name="connsiteY30" fmla="*/ 62640 h 1015438"/>
              <a:gd name="connsiteX31" fmla="*/ 1381714 w 1429166"/>
              <a:gd name="connsiteY31" fmla="*/ 56212 h 1015438"/>
              <a:gd name="connsiteX32" fmla="*/ 1324381 w 1429166"/>
              <a:gd name="connsiteY32" fmla="*/ 49501 h 1015438"/>
              <a:gd name="connsiteX33" fmla="*/ 1255961 w 1429166"/>
              <a:gd name="connsiteY33" fmla="*/ 42687 h 1015438"/>
              <a:gd name="connsiteX34" fmla="*/ 1174854 w 1429166"/>
              <a:gd name="connsiteY34" fmla="*/ 35896 h 1015438"/>
              <a:gd name="connsiteX35" fmla="*/ 747210 w 1429166"/>
              <a:gd name="connsiteY35" fmla="*/ 8731 h 1015438"/>
              <a:gd name="connsiteX36" fmla="*/ 649515 w 1429166"/>
              <a:gd name="connsiteY36" fmla="*/ 4075 h 1015438"/>
              <a:gd name="connsiteX37" fmla="*/ 555985 w 1429166"/>
              <a:gd name="connsiteY37" fmla="*/ 1056 h 1015438"/>
              <a:gd name="connsiteX38" fmla="*/ 510339 w 1429166"/>
              <a:gd name="connsiteY38" fmla="*/ 262 h 1015438"/>
              <a:gd name="connsiteX39" fmla="*/ 465202 w 1429166"/>
              <a:gd name="connsiteY39" fmla="*/ 0 h 1015438"/>
              <a:gd name="connsiteX0" fmla="*/ 1429857 w 1429857"/>
              <a:gd name="connsiteY0" fmla="*/ 930058 h 1015438"/>
              <a:gd name="connsiteX1" fmla="*/ 247747 w 1429857"/>
              <a:gd name="connsiteY1" fmla="*/ 930058 h 1015438"/>
              <a:gd name="connsiteX2" fmla="*/ 287565 w 1429857"/>
              <a:gd name="connsiteY2" fmla="*/ 930282 h 1015438"/>
              <a:gd name="connsiteX3" fmla="*/ 329766 w 1429857"/>
              <a:gd name="connsiteY3" fmla="*/ 932110 h 1015438"/>
              <a:gd name="connsiteX4" fmla="*/ 374229 w 1429857"/>
              <a:gd name="connsiteY4" fmla="*/ 935312 h 1015438"/>
              <a:gd name="connsiteX5" fmla="*/ 420837 w 1429857"/>
              <a:gd name="connsiteY5" fmla="*/ 939658 h 1015438"/>
              <a:gd name="connsiteX6" fmla="*/ 469470 w 1429857"/>
              <a:gd name="connsiteY6" fmla="*/ 944917 h 1015438"/>
              <a:gd name="connsiteX7" fmla="*/ 738839 w 1429857"/>
              <a:gd name="connsiteY7" fmla="*/ 976860 h 1015438"/>
              <a:gd name="connsiteX8" fmla="*/ 797120 w 1429857"/>
              <a:gd name="connsiteY8" fmla="*/ 982766 h 1015438"/>
              <a:gd name="connsiteX9" fmla="*/ 856591 w 1429857"/>
              <a:gd name="connsiteY9" fmla="*/ 987973 h 1015438"/>
              <a:gd name="connsiteX10" fmla="*/ 917134 w 1429857"/>
              <a:gd name="connsiteY10" fmla="*/ 992253 h 1015438"/>
              <a:gd name="connsiteX11" fmla="*/ 978630 w 1429857"/>
              <a:gd name="connsiteY11" fmla="*/ 995374 h 1015438"/>
              <a:gd name="connsiteX12" fmla="*/ 1128492 w 1429857"/>
              <a:gd name="connsiteY12" fmla="*/ 999034 h 1015438"/>
              <a:gd name="connsiteX13" fmla="*/ 1206919 w 1429857"/>
              <a:gd name="connsiteY13" fmla="*/ 1001812 h 1015438"/>
              <a:gd name="connsiteX14" fmla="*/ 1277062 w 1429857"/>
              <a:gd name="connsiteY14" fmla="*/ 1005202 h 1015438"/>
              <a:gd name="connsiteX15" fmla="*/ 1339743 w 1429857"/>
              <a:gd name="connsiteY15" fmla="*/ 1008966 h 1015438"/>
              <a:gd name="connsiteX16" fmla="*/ 1429857 w 1429857"/>
              <a:gd name="connsiteY16" fmla="*/ 1015438 h 1015438"/>
              <a:gd name="connsiteX17" fmla="*/ 1429857 w 1429857"/>
              <a:gd name="connsiteY17" fmla="*/ 930058 h 1015438"/>
              <a:gd name="connsiteX0" fmla="*/ 465893 w 1429857"/>
              <a:gd name="connsiteY0" fmla="*/ 0 h 1015438"/>
              <a:gd name="connsiteX1" fmla="*/ 421088 w 1429857"/>
              <a:gd name="connsiteY1" fmla="*/ 310 h 1015438"/>
              <a:gd name="connsiteX2" fmla="*/ 376439 w 1429857"/>
              <a:gd name="connsiteY2" fmla="*/ 1233 h 1015438"/>
              <a:gd name="connsiteX3" fmla="*/ 331768 w 1429857"/>
              <a:gd name="connsiteY3" fmla="*/ 2811 h 1015438"/>
              <a:gd name="connsiteX4" fmla="*/ 286897 w 1429857"/>
              <a:gd name="connsiteY4" fmla="*/ 5083 h 1015438"/>
              <a:gd name="connsiteX5" fmla="*/ 216853 w 1429857"/>
              <a:gd name="connsiteY5" fmla="*/ 27484 h 1015438"/>
              <a:gd name="connsiteX6" fmla="*/ 168523 w 1429857"/>
              <a:gd name="connsiteY6" fmla="*/ 50648 h 1015438"/>
              <a:gd name="connsiteX7" fmla="*/ 141896 w 1429857"/>
              <a:gd name="connsiteY7" fmla="*/ 68496 h 1015438"/>
              <a:gd name="connsiteX8" fmla="*/ 93607 w 1429857"/>
              <a:gd name="connsiteY8" fmla="*/ 98870 h 1015438"/>
              <a:gd name="connsiteX9" fmla="*/ 57205 w 1429857"/>
              <a:gd name="connsiteY9" fmla="*/ 151720 h 1015438"/>
              <a:gd name="connsiteX10" fmla="*/ 33183 w 1429857"/>
              <a:gd name="connsiteY10" fmla="*/ 209858 h 1015438"/>
              <a:gd name="connsiteX11" fmla="*/ 18179 w 1429857"/>
              <a:gd name="connsiteY11" fmla="*/ 253656 h 1015438"/>
              <a:gd name="connsiteX12" fmla="*/ 17036 w 1429857"/>
              <a:gd name="connsiteY12" fmla="*/ 302469 h 1015438"/>
              <a:gd name="connsiteX13" fmla="*/ 7981 w 1429857"/>
              <a:gd name="connsiteY13" fmla="*/ 351457 h 1015438"/>
              <a:gd name="connsiteX14" fmla="*/ 691 w 1429857"/>
              <a:gd name="connsiteY14" fmla="*/ 405458 h 1015438"/>
              <a:gd name="connsiteX15" fmla="*/ 3 w 1429857"/>
              <a:gd name="connsiteY15" fmla="*/ 471730 h 1015438"/>
              <a:gd name="connsiteX16" fmla="*/ 37368 w 1429857"/>
              <a:gd name="connsiteY16" fmla="*/ 533338 h 1015438"/>
              <a:gd name="connsiteX17" fmla="*/ 37792 w 1429857"/>
              <a:gd name="connsiteY17" fmla="*/ 604797 h 1015438"/>
              <a:gd name="connsiteX18" fmla="*/ 39984 w 1429857"/>
              <a:gd name="connsiteY18" fmla="*/ 681269 h 1015438"/>
              <a:gd name="connsiteX19" fmla="*/ 43399 w 1429857"/>
              <a:gd name="connsiteY19" fmla="*/ 726783 h 1015438"/>
              <a:gd name="connsiteX20" fmla="*/ 50952 w 1429857"/>
              <a:gd name="connsiteY20" fmla="*/ 772317 h 1015438"/>
              <a:gd name="connsiteX21" fmla="*/ 62631 w 1429857"/>
              <a:gd name="connsiteY21" fmla="*/ 817892 h 1015438"/>
              <a:gd name="connsiteX22" fmla="*/ 78427 w 1429857"/>
              <a:gd name="connsiteY22" fmla="*/ 863527 h 1015438"/>
              <a:gd name="connsiteX23" fmla="*/ 95785 w 1429857"/>
              <a:gd name="connsiteY23" fmla="*/ 902056 h 1015438"/>
              <a:gd name="connsiteX24" fmla="*/ 128279 w 1429857"/>
              <a:gd name="connsiteY24" fmla="*/ 939762 h 1015438"/>
              <a:gd name="connsiteX25" fmla="*/ 143781 w 1429857"/>
              <a:gd name="connsiteY25" fmla="*/ 941315 h 1015438"/>
              <a:gd name="connsiteX26" fmla="*/ 175736 w 1429857"/>
              <a:gd name="connsiteY26" fmla="*/ 935344 h 1015438"/>
              <a:gd name="connsiteX27" fmla="*/ 210431 w 1429857"/>
              <a:gd name="connsiteY27" fmla="*/ 931669 h 1015438"/>
              <a:gd name="connsiteX28" fmla="*/ 247747 w 1429857"/>
              <a:gd name="connsiteY28" fmla="*/ 930058 h 1015438"/>
              <a:gd name="connsiteX29" fmla="*/ 1429857 w 1429857"/>
              <a:gd name="connsiteY29" fmla="*/ 930058 h 1015438"/>
              <a:gd name="connsiteX30" fmla="*/ 1429857 w 1429857"/>
              <a:gd name="connsiteY30" fmla="*/ 62640 h 1015438"/>
              <a:gd name="connsiteX31" fmla="*/ 1382405 w 1429857"/>
              <a:gd name="connsiteY31" fmla="*/ 56212 h 1015438"/>
              <a:gd name="connsiteX32" fmla="*/ 1325072 w 1429857"/>
              <a:gd name="connsiteY32" fmla="*/ 49501 h 1015438"/>
              <a:gd name="connsiteX33" fmla="*/ 1256652 w 1429857"/>
              <a:gd name="connsiteY33" fmla="*/ 42687 h 1015438"/>
              <a:gd name="connsiteX34" fmla="*/ 1175545 w 1429857"/>
              <a:gd name="connsiteY34" fmla="*/ 35896 h 1015438"/>
              <a:gd name="connsiteX35" fmla="*/ 747901 w 1429857"/>
              <a:gd name="connsiteY35" fmla="*/ 8731 h 1015438"/>
              <a:gd name="connsiteX36" fmla="*/ 650206 w 1429857"/>
              <a:gd name="connsiteY36" fmla="*/ 4075 h 1015438"/>
              <a:gd name="connsiteX37" fmla="*/ 556676 w 1429857"/>
              <a:gd name="connsiteY37" fmla="*/ 1056 h 1015438"/>
              <a:gd name="connsiteX38" fmla="*/ 511030 w 1429857"/>
              <a:gd name="connsiteY38" fmla="*/ 262 h 1015438"/>
              <a:gd name="connsiteX39" fmla="*/ 465893 w 1429857"/>
              <a:gd name="connsiteY39" fmla="*/ 0 h 1015438"/>
              <a:gd name="connsiteX0" fmla="*/ 1429920 w 1429920"/>
              <a:gd name="connsiteY0" fmla="*/ 930058 h 1015438"/>
              <a:gd name="connsiteX1" fmla="*/ 247810 w 1429920"/>
              <a:gd name="connsiteY1" fmla="*/ 930058 h 1015438"/>
              <a:gd name="connsiteX2" fmla="*/ 287628 w 1429920"/>
              <a:gd name="connsiteY2" fmla="*/ 930282 h 1015438"/>
              <a:gd name="connsiteX3" fmla="*/ 329829 w 1429920"/>
              <a:gd name="connsiteY3" fmla="*/ 932110 h 1015438"/>
              <a:gd name="connsiteX4" fmla="*/ 374292 w 1429920"/>
              <a:gd name="connsiteY4" fmla="*/ 935312 h 1015438"/>
              <a:gd name="connsiteX5" fmla="*/ 420900 w 1429920"/>
              <a:gd name="connsiteY5" fmla="*/ 939658 h 1015438"/>
              <a:gd name="connsiteX6" fmla="*/ 469533 w 1429920"/>
              <a:gd name="connsiteY6" fmla="*/ 944917 h 1015438"/>
              <a:gd name="connsiteX7" fmla="*/ 738902 w 1429920"/>
              <a:gd name="connsiteY7" fmla="*/ 976860 h 1015438"/>
              <a:gd name="connsiteX8" fmla="*/ 797183 w 1429920"/>
              <a:gd name="connsiteY8" fmla="*/ 982766 h 1015438"/>
              <a:gd name="connsiteX9" fmla="*/ 856654 w 1429920"/>
              <a:gd name="connsiteY9" fmla="*/ 987973 h 1015438"/>
              <a:gd name="connsiteX10" fmla="*/ 917197 w 1429920"/>
              <a:gd name="connsiteY10" fmla="*/ 992253 h 1015438"/>
              <a:gd name="connsiteX11" fmla="*/ 978693 w 1429920"/>
              <a:gd name="connsiteY11" fmla="*/ 995374 h 1015438"/>
              <a:gd name="connsiteX12" fmla="*/ 1128555 w 1429920"/>
              <a:gd name="connsiteY12" fmla="*/ 999034 h 1015438"/>
              <a:gd name="connsiteX13" fmla="*/ 1206982 w 1429920"/>
              <a:gd name="connsiteY13" fmla="*/ 1001812 h 1015438"/>
              <a:gd name="connsiteX14" fmla="*/ 1277125 w 1429920"/>
              <a:gd name="connsiteY14" fmla="*/ 1005202 h 1015438"/>
              <a:gd name="connsiteX15" fmla="*/ 1339806 w 1429920"/>
              <a:gd name="connsiteY15" fmla="*/ 1008966 h 1015438"/>
              <a:gd name="connsiteX16" fmla="*/ 1429920 w 1429920"/>
              <a:gd name="connsiteY16" fmla="*/ 1015438 h 1015438"/>
              <a:gd name="connsiteX17" fmla="*/ 1429920 w 1429920"/>
              <a:gd name="connsiteY17" fmla="*/ 930058 h 1015438"/>
              <a:gd name="connsiteX0" fmla="*/ 465956 w 1429920"/>
              <a:gd name="connsiteY0" fmla="*/ 0 h 1015438"/>
              <a:gd name="connsiteX1" fmla="*/ 421151 w 1429920"/>
              <a:gd name="connsiteY1" fmla="*/ 310 h 1015438"/>
              <a:gd name="connsiteX2" fmla="*/ 376502 w 1429920"/>
              <a:gd name="connsiteY2" fmla="*/ 1233 h 1015438"/>
              <a:gd name="connsiteX3" fmla="*/ 331831 w 1429920"/>
              <a:gd name="connsiteY3" fmla="*/ 2811 h 1015438"/>
              <a:gd name="connsiteX4" fmla="*/ 286960 w 1429920"/>
              <a:gd name="connsiteY4" fmla="*/ 5083 h 1015438"/>
              <a:gd name="connsiteX5" fmla="*/ 216916 w 1429920"/>
              <a:gd name="connsiteY5" fmla="*/ 27484 h 1015438"/>
              <a:gd name="connsiteX6" fmla="*/ 168586 w 1429920"/>
              <a:gd name="connsiteY6" fmla="*/ 50648 h 1015438"/>
              <a:gd name="connsiteX7" fmla="*/ 141959 w 1429920"/>
              <a:gd name="connsiteY7" fmla="*/ 68496 h 1015438"/>
              <a:gd name="connsiteX8" fmla="*/ 93670 w 1429920"/>
              <a:gd name="connsiteY8" fmla="*/ 98870 h 1015438"/>
              <a:gd name="connsiteX9" fmla="*/ 57268 w 1429920"/>
              <a:gd name="connsiteY9" fmla="*/ 151720 h 1015438"/>
              <a:gd name="connsiteX10" fmla="*/ 33246 w 1429920"/>
              <a:gd name="connsiteY10" fmla="*/ 209858 h 1015438"/>
              <a:gd name="connsiteX11" fmla="*/ 18242 w 1429920"/>
              <a:gd name="connsiteY11" fmla="*/ 253656 h 1015438"/>
              <a:gd name="connsiteX12" fmla="*/ 17099 w 1429920"/>
              <a:gd name="connsiteY12" fmla="*/ 302469 h 1015438"/>
              <a:gd name="connsiteX13" fmla="*/ 8044 w 1429920"/>
              <a:gd name="connsiteY13" fmla="*/ 351457 h 1015438"/>
              <a:gd name="connsiteX14" fmla="*/ 754 w 1429920"/>
              <a:gd name="connsiteY14" fmla="*/ 405458 h 1015438"/>
              <a:gd name="connsiteX15" fmla="*/ 66 w 1429920"/>
              <a:gd name="connsiteY15" fmla="*/ 471730 h 1015438"/>
              <a:gd name="connsiteX16" fmla="*/ 1145 w 1429920"/>
              <a:gd name="connsiteY16" fmla="*/ 540595 h 1015438"/>
              <a:gd name="connsiteX17" fmla="*/ 37855 w 1429920"/>
              <a:gd name="connsiteY17" fmla="*/ 604797 h 1015438"/>
              <a:gd name="connsiteX18" fmla="*/ 40047 w 1429920"/>
              <a:gd name="connsiteY18" fmla="*/ 681269 h 1015438"/>
              <a:gd name="connsiteX19" fmla="*/ 43462 w 1429920"/>
              <a:gd name="connsiteY19" fmla="*/ 726783 h 1015438"/>
              <a:gd name="connsiteX20" fmla="*/ 51015 w 1429920"/>
              <a:gd name="connsiteY20" fmla="*/ 772317 h 1015438"/>
              <a:gd name="connsiteX21" fmla="*/ 62694 w 1429920"/>
              <a:gd name="connsiteY21" fmla="*/ 817892 h 1015438"/>
              <a:gd name="connsiteX22" fmla="*/ 78490 w 1429920"/>
              <a:gd name="connsiteY22" fmla="*/ 863527 h 1015438"/>
              <a:gd name="connsiteX23" fmla="*/ 95848 w 1429920"/>
              <a:gd name="connsiteY23" fmla="*/ 902056 h 1015438"/>
              <a:gd name="connsiteX24" fmla="*/ 128342 w 1429920"/>
              <a:gd name="connsiteY24" fmla="*/ 939762 h 1015438"/>
              <a:gd name="connsiteX25" fmla="*/ 143844 w 1429920"/>
              <a:gd name="connsiteY25" fmla="*/ 941315 h 1015438"/>
              <a:gd name="connsiteX26" fmla="*/ 175799 w 1429920"/>
              <a:gd name="connsiteY26" fmla="*/ 935344 h 1015438"/>
              <a:gd name="connsiteX27" fmla="*/ 210494 w 1429920"/>
              <a:gd name="connsiteY27" fmla="*/ 931669 h 1015438"/>
              <a:gd name="connsiteX28" fmla="*/ 247810 w 1429920"/>
              <a:gd name="connsiteY28" fmla="*/ 930058 h 1015438"/>
              <a:gd name="connsiteX29" fmla="*/ 1429920 w 1429920"/>
              <a:gd name="connsiteY29" fmla="*/ 930058 h 1015438"/>
              <a:gd name="connsiteX30" fmla="*/ 1429920 w 1429920"/>
              <a:gd name="connsiteY30" fmla="*/ 62640 h 1015438"/>
              <a:gd name="connsiteX31" fmla="*/ 1382468 w 1429920"/>
              <a:gd name="connsiteY31" fmla="*/ 56212 h 1015438"/>
              <a:gd name="connsiteX32" fmla="*/ 1325135 w 1429920"/>
              <a:gd name="connsiteY32" fmla="*/ 49501 h 1015438"/>
              <a:gd name="connsiteX33" fmla="*/ 1256715 w 1429920"/>
              <a:gd name="connsiteY33" fmla="*/ 42687 h 1015438"/>
              <a:gd name="connsiteX34" fmla="*/ 1175608 w 1429920"/>
              <a:gd name="connsiteY34" fmla="*/ 35896 h 1015438"/>
              <a:gd name="connsiteX35" fmla="*/ 747964 w 1429920"/>
              <a:gd name="connsiteY35" fmla="*/ 8731 h 1015438"/>
              <a:gd name="connsiteX36" fmla="*/ 650269 w 1429920"/>
              <a:gd name="connsiteY36" fmla="*/ 4075 h 1015438"/>
              <a:gd name="connsiteX37" fmla="*/ 556739 w 1429920"/>
              <a:gd name="connsiteY37" fmla="*/ 1056 h 1015438"/>
              <a:gd name="connsiteX38" fmla="*/ 511093 w 1429920"/>
              <a:gd name="connsiteY38" fmla="*/ 262 h 1015438"/>
              <a:gd name="connsiteX39" fmla="*/ 465956 w 1429920"/>
              <a:gd name="connsiteY39" fmla="*/ 0 h 1015438"/>
              <a:gd name="connsiteX0" fmla="*/ 1429920 w 1429920"/>
              <a:gd name="connsiteY0" fmla="*/ 930058 h 1015438"/>
              <a:gd name="connsiteX1" fmla="*/ 247810 w 1429920"/>
              <a:gd name="connsiteY1" fmla="*/ 930058 h 1015438"/>
              <a:gd name="connsiteX2" fmla="*/ 287628 w 1429920"/>
              <a:gd name="connsiteY2" fmla="*/ 930282 h 1015438"/>
              <a:gd name="connsiteX3" fmla="*/ 329829 w 1429920"/>
              <a:gd name="connsiteY3" fmla="*/ 932110 h 1015438"/>
              <a:gd name="connsiteX4" fmla="*/ 374292 w 1429920"/>
              <a:gd name="connsiteY4" fmla="*/ 935312 h 1015438"/>
              <a:gd name="connsiteX5" fmla="*/ 420900 w 1429920"/>
              <a:gd name="connsiteY5" fmla="*/ 939658 h 1015438"/>
              <a:gd name="connsiteX6" fmla="*/ 469533 w 1429920"/>
              <a:gd name="connsiteY6" fmla="*/ 944917 h 1015438"/>
              <a:gd name="connsiteX7" fmla="*/ 738902 w 1429920"/>
              <a:gd name="connsiteY7" fmla="*/ 976860 h 1015438"/>
              <a:gd name="connsiteX8" fmla="*/ 797183 w 1429920"/>
              <a:gd name="connsiteY8" fmla="*/ 982766 h 1015438"/>
              <a:gd name="connsiteX9" fmla="*/ 856654 w 1429920"/>
              <a:gd name="connsiteY9" fmla="*/ 987973 h 1015438"/>
              <a:gd name="connsiteX10" fmla="*/ 917197 w 1429920"/>
              <a:gd name="connsiteY10" fmla="*/ 992253 h 1015438"/>
              <a:gd name="connsiteX11" fmla="*/ 978693 w 1429920"/>
              <a:gd name="connsiteY11" fmla="*/ 995374 h 1015438"/>
              <a:gd name="connsiteX12" fmla="*/ 1128555 w 1429920"/>
              <a:gd name="connsiteY12" fmla="*/ 999034 h 1015438"/>
              <a:gd name="connsiteX13" fmla="*/ 1206982 w 1429920"/>
              <a:gd name="connsiteY13" fmla="*/ 1001812 h 1015438"/>
              <a:gd name="connsiteX14" fmla="*/ 1277125 w 1429920"/>
              <a:gd name="connsiteY14" fmla="*/ 1005202 h 1015438"/>
              <a:gd name="connsiteX15" fmla="*/ 1339806 w 1429920"/>
              <a:gd name="connsiteY15" fmla="*/ 1008966 h 1015438"/>
              <a:gd name="connsiteX16" fmla="*/ 1429920 w 1429920"/>
              <a:gd name="connsiteY16" fmla="*/ 1015438 h 1015438"/>
              <a:gd name="connsiteX17" fmla="*/ 1429920 w 1429920"/>
              <a:gd name="connsiteY17" fmla="*/ 930058 h 1015438"/>
              <a:gd name="connsiteX0" fmla="*/ 465956 w 1429920"/>
              <a:gd name="connsiteY0" fmla="*/ 0 h 1015438"/>
              <a:gd name="connsiteX1" fmla="*/ 421151 w 1429920"/>
              <a:gd name="connsiteY1" fmla="*/ 310 h 1015438"/>
              <a:gd name="connsiteX2" fmla="*/ 376502 w 1429920"/>
              <a:gd name="connsiteY2" fmla="*/ 1233 h 1015438"/>
              <a:gd name="connsiteX3" fmla="*/ 331831 w 1429920"/>
              <a:gd name="connsiteY3" fmla="*/ 2811 h 1015438"/>
              <a:gd name="connsiteX4" fmla="*/ 286960 w 1429920"/>
              <a:gd name="connsiteY4" fmla="*/ 5083 h 1015438"/>
              <a:gd name="connsiteX5" fmla="*/ 216916 w 1429920"/>
              <a:gd name="connsiteY5" fmla="*/ 27484 h 1015438"/>
              <a:gd name="connsiteX6" fmla="*/ 168586 w 1429920"/>
              <a:gd name="connsiteY6" fmla="*/ 50648 h 1015438"/>
              <a:gd name="connsiteX7" fmla="*/ 141959 w 1429920"/>
              <a:gd name="connsiteY7" fmla="*/ 68496 h 1015438"/>
              <a:gd name="connsiteX8" fmla="*/ 93670 w 1429920"/>
              <a:gd name="connsiteY8" fmla="*/ 98870 h 1015438"/>
              <a:gd name="connsiteX9" fmla="*/ 57268 w 1429920"/>
              <a:gd name="connsiteY9" fmla="*/ 151720 h 1015438"/>
              <a:gd name="connsiteX10" fmla="*/ 33246 w 1429920"/>
              <a:gd name="connsiteY10" fmla="*/ 209858 h 1015438"/>
              <a:gd name="connsiteX11" fmla="*/ 18242 w 1429920"/>
              <a:gd name="connsiteY11" fmla="*/ 253656 h 1015438"/>
              <a:gd name="connsiteX12" fmla="*/ 17099 w 1429920"/>
              <a:gd name="connsiteY12" fmla="*/ 302469 h 1015438"/>
              <a:gd name="connsiteX13" fmla="*/ 8044 w 1429920"/>
              <a:gd name="connsiteY13" fmla="*/ 351457 h 1015438"/>
              <a:gd name="connsiteX14" fmla="*/ 754 w 1429920"/>
              <a:gd name="connsiteY14" fmla="*/ 405458 h 1015438"/>
              <a:gd name="connsiteX15" fmla="*/ 66 w 1429920"/>
              <a:gd name="connsiteY15" fmla="*/ 471730 h 1015438"/>
              <a:gd name="connsiteX16" fmla="*/ 1145 w 1429920"/>
              <a:gd name="connsiteY16" fmla="*/ 540595 h 1015438"/>
              <a:gd name="connsiteX17" fmla="*/ 3988 w 1429920"/>
              <a:gd name="connsiteY17" fmla="*/ 612054 h 1015438"/>
              <a:gd name="connsiteX18" fmla="*/ 40047 w 1429920"/>
              <a:gd name="connsiteY18" fmla="*/ 681269 h 1015438"/>
              <a:gd name="connsiteX19" fmla="*/ 43462 w 1429920"/>
              <a:gd name="connsiteY19" fmla="*/ 726783 h 1015438"/>
              <a:gd name="connsiteX20" fmla="*/ 51015 w 1429920"/>
              <a:gd name="connsiteY20" fmla="*/ 772317 h 1015438"/>
              <a:gd name="connsiteX21" fmla="*/ 62694 w 1429920"/>
              <a:gd name="connsiteY21" fmla="*/ 817892 h 1015438"/>
              <a:gd name="connsiteX22" fmla="*/ 78490 w 1429920"/>
              <a:gd name="connsiteY22" fmla="*/ 863527 h 1015438"/>
              <a:gd name="connsiteX23" fmla="*/ 95848 w 1429920"/>
              <a:gd name="connsiteY23" fmla="*/ 902056 h 1015438"/>
              <a:gd name="connsiteX24" fmla="*/ 128342 w 1429920"/>
              <a:gd name="connsiteY24" fmla="*/ 939762 h 1015438"/>
              <a:gd name="connsiteX25" fmla="*/ 143844 w 1429920"/>
              <a:gd name="connsiteY25" fmla="*/ 941315 h 1015438"/>
              <a:gd name="connsiteX26" fmla="*/ 175799 w 1429920"/>
              <a:gd name="connsiteY26" fmla="*/ 935344 h 1015438"/>
              <a:gd name="connsiteX27" fmla="*/ 210494 w 1429920"/>
              <a:gd name="connsiteY27" fmla="*/ 931669 h 1015438"/>
              <a:gd name="connsiteX28" fmla="*/ 247810 w 1429920"/>
              <a:gd name="connsiteY28" fmla="*/ 930058 h 1015438"/>
              <a:gd name="connsiteX29" fmla="*/ 1429920 w 1429920"/>
              <a:gd name="connsiteY29" fmla="*/ 930058 h 1015438"/>
              <a:gd name="connsiteX30" fmla="*/ 1429920 w 1429920"/>
              <a:gd name="connsiteY30" fmla="*/ 62640 h 1015438"/>
              <a:gd name="connsiteX31" fmla="*/ 1382468 w 1429920"/>
              <a:gd name="connsiteY31" fmla="*/ 56212 h 1015438"/>
              <a:gd name="connsiteX32" fmla="*/ 1325135 w 1429920"/>
              <a:gd name="connsiteY32" fmla="*/ 49501 h 1015438"/>
              <a:gd name="connsiteX33" fmla="*/ 1256715 w 1429920"/>
              <a:gd name="connsiteY33" fmla="*/ 42687 h 1015438"/>
              <a:gd name="connsiteX34" fmla="*/ 1175608 w 1429920"/>
              <a:gd name="connsiteY34" fmla="*/ 35896 h 1015438"/>
              <a:gd name="connsiteX35" fmla="*/ 747964 w 1429920"/>
              <a:gd name="connsiteY35" fmla="*/ 8731 h 1015438"/>
              <a:gd name="connsiteX36" fmla="*/ 650269 w 1429920"/>
              <a:gd name="connsiteY36" fmla="*/ 4075 h 1015438"/>
              <a:gd name="connsiteX37" fmla="*/ 556739 w 1429920"/>
              <a:gd name="connsiteY37" fmla="*/ 1056 h 1015438"/>
              <a:gd name="connsiteX38" fmla="*/ 511093 w 1429920"/>
              <a:gd name="connsiteY38" fmla="*/ 262 h 1015438"/>
              <a:gd name="connsiteX39" fmla="*/ 465956 w 1429920"/>
              <a:gd name="connsiteY39" fmla="*/ 0 h 1015438"/>
              <a:gd name="connsiteX0" fmla="*/ 1433613 w 1433613"/>
              <a:gd name="connsiteY0" fmla="*/ 930058 h 1015438"/>
              <a:gd name="connsiteX1" fmla="*/ 251503 w 1433613"/>
              <a:gd name="connsiteY1" fmla="*/ 930058 h 1015438"/>
              <a:gd name="connsiteX2" fmla="*/ 291321 w 1433613"/>
              <a:gd name="connsiteY2" fmla="*/ 930282 h 1015438"/>
              <a:gd name="connsiteX3" fmla="*/ 333522 w 1433613"/>
              <a:gd name="connsiteY3" fmla="*/ 932110 h 1015438"/>
              <a:gd name="connsiteX4" fmla="*/ 377985 w 1433613"/>
              <a:gd name="connsiteY4" fmla="*/ 935312 h 1015438"/>
              <a:gd name="connsiteX5" fmla="*/ 424593 w 1433613"/>
              <a:gd name="connsiteY5" fmla="*/ 939658 h 1015438"/>
              <a:gd name="connsiteX6" fmla="*/ 473226 w 1433613"/>
              <a:gd name="connsiteY6" fmla="*/ 944917 h 1015438"/>
              <a:gd name="connsiteX7" fmla="*/ 742595 w 1433613"/>
              <a:gd name="connsiteY7" fmla="*/ 976860 h 1015438"/>
              <a:gd name="connsiteX8" fmla="*/ 800876 w 1433613"/>
              <a:gd name="connsiteY8" fmla="*/ 982766 h 1015438"/>
              <a:gd name="connsiteX9" fmla="*/ 860347 w 1433613"/>
              <a:gd name="connsiteY9" fmla="*/ 987973 h 1015438"/>
              <a:gd name="connsiteX10" fmla="*/ 920890 w 1433613"/>
              <a:gd name="connsiteY10" fmla="*/ 992253 h 1015438"/>
              <a:gd name="connsiteX11" fmla="*/ 982386 w 1433613"/>
              <a:gd name="connsiteY11" fmla="*/ 995374 h 1015438"/>
              <a:gd name="connsiteX12" fmla="*/ 1132248 w 1433613"/>
              <a:gd name="connsiteY12" fmla="*/ 999034 h 1015438"/>
              <a:gd name="connsiteX13" fmla="*/ 1210675 w 1433613"/>
              <a:gd name="connsiteY13" fmla="*/ 1001812 h 1015438"/>
              <a:gd name="connsiteX14" fmla="*/ 1280818 w 1433613"/>
              <a:gd name="connsiteY14" fmla="*/ 1005202 h 1015438"/>
              <a:gd name="connsiteX15" fmla="*/ 1343499 w 1433613"/>
              <a:gd name="connsiteY15" fmla="*/ 1008966 h 1015438"/>
              <a:gd name="connsiteX16" fmla="*/ 1433613 w 1433613"/>
              <a:gd name="connsiteY16" fmla="*/ 1015438 h 1015438"/>
              <a:gd name="connsiteX17" fmla="*/ 1433613 w 1433613"/>
              <a:gd name="connsiteY17" fmla="*/ 930058 h 1015438"/>
              <a:gd name="connsiteX0" fmla="*/ 469649 w 1433613"/>
              <a:gd name="connsiteY0" fmla="*/ 0 h 1015438"/>
              <a:gd name="connsiteX1" fmla="*/ 424844 w 1433613"/>
              <a:gd name="connsiteY1" fmla="*/ 310 h 1015438"/>
              <a:gd name="connsiteX2" fmla="*/ 380195 w 1433613"/>
              <a:gd name="connsiteY2" fmla="*/ 1233 h 1015438"/>
              <a:gd name="connsiteX3" fmla="*/ 335524 w 1433613"/>
              <a:gd name="connsiteY3" fmla="*/ 2811 h 1015438"/>
              <a:gd name="connsiteX4" fmla="*/ 290653 w 1433613"/>
              <a:gd name="connsiteY4" fmla="*/ 5083 h 1015438"/>
              <a:gd name="connsiteX5" fmla="*/ 220609 w 1433613"/>
              <a:gd name="connsiteY5" fmla="*/ 27484 h 1015438"/>
              <a:gd name="connsiteX6" fmla="*/ 172279 w 1433613"/>
              <a:gd name="connsiteY6" fmla="*/ 50648 h 1015438"/>
              <a:gd name="connsiteX7" fmla="*/ 145652 w 1433613"/>
              <a:gd name="connsiteY7" fmla="*/ 68496 h 1015438"/>
              <a:gd name="connsiteX8" fmla="*/ 97363 w 1433613"/>
              <a:gd name="connsiteY8" fmla="*/ 98870 h 1015438"/>
              <a:gd name="connsiteX9" fmla="*/ 60961 w 1433613"/>
              <a:gd name="connsiteY9" fmla="*/ 151720 h 1015438"/>
              <a:gd name="connsiteX10" fmla="*/ 36939 w 1433613"/>
              <a:gd name="connsiteY10" fmla="*/ 209858 h 1015438"/>
              <a:gd name="connsiteX11" fmla="*/ 21935 w 1433613"/>
              <a:gd name="connsiteY11" fmla="*/ 253656 h 1015438"/>
              <a:gd name="connsiteX12" fmla="*/ 20792 w 1433613"/>
              <a:gd name="connsiteY12" fmla="*/ 302469 h 1015438"/>
              <a:gd name="connsiteX13" fmla="*/ 11737 w 1433613"/>
              <a:gd name="connsiteY13" fmla="*/ 351457 h 1015438"/>
              <a:gd name="connsiteX14" fmla="*/ 4447 w 1433613"/>
              <a:gd name="connsiteY14" fmla="*/ 405458 h 1015438"/>
              <a:gd name="connsiteX15" fmla="*/ 3759 w 1433613"/>
              <a:gd name="connsiteY15" fmla="*/ 471730 h 1015438"/>
              <a:gd name="connsiteX16" fmla="*/ 0 w 1433613"/>
              <a:gd name="connsiteY16" fmla="*/ 540595 h 1015438"/>
              <a:gd name="connsiteX17" fmla="*/ 7681 w 1433613"/>
              <a:gd name="connsiteY17" fmla="*/ 612054 h 1015438"/>
              <a:gd name="connsiteX18" fmla="*/ 43740 w 1433613"/>
              <a:gd name="connsiteY18" fmla="*/ 681269 h 1015438"/>
              <a:gd name="connsiteX19" fmla="*/ 47155 w 1433613"/>
              <a:gd name="connsiteY19" fmla="*/ 726783 h 1015438"/>
              <a:gd name="connsiteX20" fmla="*/ 54708 w 1433613"/>
              <a:gd name="connsiteY20" fmla="*/ 772317 h 1015438"/>
              <a:gd name="connsiteX21" fmla="*/ 66387 w 1433613"/>
              <a:gd name="connsiteY21" fmla="*/ 817892 h 1015438"/>
              <a:gd name="connsiteX22" fmla="*/ 82183 w 1433613"/>
              <a:gd name="connsiteY22" fmla="*/ 863527 h 1015438"/>
              <a:gd name="connsiteX23" fmla="*/ 99541 w 1433613"/>
              <a:gd name="connsiteY23" fmla="*/ 902056 h 1015438"/>
              <a:gd name="connsiteX24" fmla="*/ 132035 w 1433613"/>
              <a:gd name="connsiteY24" fmla="*/ 939762 h 1015438"/>
              <a:gd name="connsiteX25" fmla="*/ 147537 w 1433613"/>
              <a:gd name="connsiteY25" fmla="*/ 941315 h 1015438"/>
              <a:gd name="connsiteX26" fmla="*/ 179492 w 1433613"/>
              <a:gd name="connsiteY26" fmla="*/ 935344 h 1015438"/>
              <a:gd name="connsiteX27" fmla="*/ 214187 w 1433613"/>
              <a:gd name="connsiteY27" fmla="*/ 931669 h 1015438"/>
              <a:gd name="connsiteX28" fmla="*/ 251503 w 1433613"/>
              <a:gd name="connsiteY28" fmla="*/ 930058 h 1015438"/>
              <a:gd name="connsiteX29" fmla="*/ 1433613 w 1433613"/>
              <a:gd name="connsiteY29" fmla="*/ 930058 h 1015438"/>
              <a:gd name="connsiteX30" fmla="*/ 1433613 w 1433613"/>
              <a:gd name="connsiteY30" fmla="*/ 62640 h 1015438"/>
              <a:gd name="connsiteX31" fmla="*/ 1386161 w 1433613"/>
              <a:gd name="connsiteY31" fmla="*/ 56212 h 1015438"/>
              <a:gd name="connsiteX32" fmla="*/ 1328828 w 1433613"/>
              <a:gd name="connsiteY32" fmla="*/ 49501 h 1015438"/>
              <a:gd name="connsiteX33" fmla="*/ 1260408 w 1433613"/>
              <a:gd name="connsiteY33" fmla="*/ 42687 h 1015438"/>
              <a:gd name="connsiteX34" fmla="*/ 1179301 w 1433613"/>
              <a:gd name="connsiteY34" fmla="*/ 35896 h 1015438"/>
              <a:gd name="connsiteX35" fmla="*/ 751657 w 1433613"/>
              <a:gd name="connsiteY35" fmla="*/ 8731 h 1015438"/>
              <a:gd name="connsiteX36" fmla="*/ 653962 w 1433613"/>
              <a:gd name="connsiteY36" fmla="*/ 4075 h 1015438"/>
              <a:gd name="connsiteX37" fmla="*/ 560432 w 1433613"/>
              <a:gd name="connsiteY37" fmla="*/ 1056 h 1015438"/>
              <a:gd name="connsiteX38" fmla="*/ 514786 w 1433613"/>
              <a:gd name="connsiteY38" fmla="*/ 262 h 1015438"/>
              <a:gd name="connsiteX39" fmla="*/ 469649 w 1433613"/>
              <a:gd name="connsiteY39" fmla="*/ 0 h 1015438"/>
              <a:gd name="connsiteX0" fmla="*/ 1433613 w 1433613"/>
              <a:gd name="connsiteY0" fmla="*/ 930058 h 1015438"/>
              <a:gd name="connsiteX1" fmla="*/ 251503 w 1433613"/>
              <a:gd name="connsiteY1" fmla="*/ 930058 h 1015438"/>
              <a:gd name="connsiteX2" fmla="*/ 291321 w 1433613"/>
              <a:gd name="connsiteY2" fmla="*/ 930282 h 1015438"/>
              <a:gd name="connsiteX3" fmla="*/ 333522 w 1433613"/>
              <a:gd name="connsiteY3" fmla="*/ 932110 h 1015438"/>
              <a:gd name="connsiteX4" fmla="*/ 377985 w 1433613"/>
              <a:gd name="connsiteY4" fmla="*/ 935312 h 1015438"/>
              <a:gd name="connsiteX5" fmla="*/ 424593 w 1433613"/>
              <a:gd name="connsiteY5" fmla="*/ 939658 h 1015438"/>
              <a:gd name="connsiteX6" fmla="*/ 473226 w 1433613"/>
              <a:gd name="connsiteY6" fmla="*/ 944917 h 1015438"/>
              <a:gd name="connsiteX7" fmla="*/ 742595 w 1433613"/>
              <a:gd name="connsiteY7" fmla="*/ 976860 h 1015438"/>
              <a:gd name="connsiteX8" fmla="*/ 800876 w 1433613"/>
              <a:gd name="connsiteY8" fmla="*/ 982766 h 1015438"/>
              <a:gd name="connsiteX9" fmla="*/ 860347 w 1433613"/>
              <a:gd name="connsiteY9" fmla="*/ 987973 h 1015438"/>
              <a:gd name="connsiteX10" fmla="*/ 920890 w 1433613"/>
              <a:gd name="connsiteY10" fmla="*/ 992253 h 1015438"/>
              <a:gd name="connsiteX11" fmla="*/ 982386 w 1433613"/>
              <a:gd name="connsiteY11" fmla="*/ 995374 h 1015438"/>
              <a:gd name="connsiteX12" fmla="*/ 1132248 w 1433613"/>
              <a:gd name="connsiteY12" fmla="*/ 999034 h 1015438"/>
              <a:gd name="connsiteX13" fmla="*/ 1210675 w 1433613"/>
              <a:gd name="connsiteY13" fmla="*/ 1001812 h 1015438"/>
              <a:gd name="connsiteX14" fmla="*/ 1280818 w 1433613"/>
              <a:gd name="connsiteY14" fmla="*/ 1005202 h 1015438"/>
              <a:gd name="connsiteX15" fmla="*/ 1343499 w 1433613"/>
              <a:gd name="connsiteY15" fmla="*/ 1008966 h 1015438"/>
              <a:gd name="connsiteX16" fmla="*/ 1433613 w 1433613"/>
              <a:gd name="connsiteY16" fmla="*/ 1015438 h 1015438"/>
              <a:gd name="connsiteX17" fmla="*/ 1433613 w 1433613"/>
              <a:gd name="connsiteY17" fmla="*/ 930058 h 1015438"/>
              <a:gd name="connsiteX0" fmla="*/ 469649 w 1433613"/>
              <a:gd name="connsiteY0" fmla="*/ 0 h 1015438"/>
              <a:gd name="connsiteX1" fmla="*/ 424844 w 1433613"/>
              <a:gd name="connsiteY1" fmla="*/ 310 h 1015438"/>
              <a:gd name="connsiteX2" fmla="*/ 380195 w 1433613"/>
              <a:gd name="connsiteY2" fmla="*/ 1233 h 1015438"/>
              <a:gd name="connsiteX3" fmla="*/ 335524 w 1433613"/>
              <a:gd name="connsiteY3" fmla="*/ 2811 h 1015438"/>
              <a:gd name="connsiteX4" fmla="*/ 290653 w 1433613"/>
              <a:gd name="connsiteY4" fmla="*/ 5083 h 1015438"/>
              <a:gd name="connsiteX5" fmla="*/ 220609 w 1433613"/>
              <a:gd name="connsiteY5" fmla="*/ 27484 h 1015438"/>
              <a:gd name="connsiteX6" fmla="*/ 172279 w 1433613"/>
              <a:gd name="connsiteY6" fmla="*/ 50648 h 1015438"/>
              <a:gd name="connsiteX7" fmla="*/ 145652 w 1433613"/>
              <a:gd name="connsiteY7" fmla="*/ 68496 h 1015438"/>
              <a:gd name="connsiteX8" fmla="*/ 97363 w 1433613"/>
              <a:gd name="connsiteY8" fmla="*/ 98870 h 1015438"/>
              <a:gd name="connsiteX9" fmla="*/ 60961 w 1433613"/>
              <a:gd name="connsiteY9" fmla="*/ 151720 h 1015438"/>
              <a:gd name="connsiteX10" fmla="*/ 36939 w 1433613"/>
              <a:gd name="connsiteY10" fmla="*/ 209858 h 1015438"/>
              <a:gd name="connsiteX11" fmla="*/ 21935 w 1433613"/>
              <a:gd name="connsiteY11" fmla="*/ 253656 h 1015438"/>
              <a:gd name="connsiteX12" fmla="*/ 20792 w 1433613"/>
              <a:gd name="connsiteY12" fmla="*/ 302469 h 1015438"/>
              <a:gd name="connsiteX13" fmla="*/ 11737 w 1433613"/>
              <a:gd name="connsiteY13" fmla="*/ 351457 h 1015438"/>
              <a:gd name="connsiteX14" fmla="*/ 4447 w 1433613"/>
              <a:gd name="connsiteY14" fmla="*/ 405458 h 1015438"/>
              <a:gd name="connsiteX15" fmla="*/ 3759 w 1433613"/>
              <a:gd name="connsiteY15" fmla="*/ 471730 h 1015438"/>
              <a:gd name="connsiteX16" fmla="*/ 0 w 1433613"/>
              <a:gd name="connsiteY16" fmla="*/ 540595 h 1015438"/>
              <a:gd name="connsiteX17" fmla="*/ 7681 w 1433613"/>
              <a:gd name="connsiteY17" fmla="*/ 612054 h 1015438"/>
              <a:gd name="connsiteX18" fmla="*/ 2616 w 1433613"/>
              <a:gd name="connsiteY18" fmla="*/ 690945 h 1015438"/>
              <a:gd name="connsiteX19" fmla="*/ 47155 w 1433613"/>
              <a:gd name="connsiteY19" fmla="*/ 726783 h 1015438"/>
              <a:gd name="connsiteX20" fmla="*/ 54708 w 1433613"/>
              <a:gd name="connsiteY20" fmla="*/ 772317 h 1015438"/>
              <a:gd name="connsiteX21" fmla="*/ 66387 w 1433613"/>
              <a:gd name="connsiteY21" fmla="*/ 817892 h 1015438"/>
              <a:gd name="connsiteX22" fmla="*/ 82183 w 1433613"/>
              <a:gd name="connsiteY22" fmla="*/ 863527 h 1015438"/>
              <a:gd name="connsiteX23" fmla="*/ 99541 w 1433613"/>
              <a:gd name="connsiteY23" fmla="*/ 902056 h 1015438"/>
              <a:gd name="connsiteX24" fmla="*/ 132035 w 1433613"/>
              <a:gd name="connsiteY24" fmla="*/ 939762 h 1015438"/>
              <a:gd name="connsiteX25" fmla="*/ 147537 w 1433613"/>
              <a:gd name="connsiteY25" fmla="*/ 941315 h 1015438"/>
              <a:gd name="connsiteX26" fmla="*/ 179492 w 1433613"/>
              <a:gd name="connsiteY26" fmla="*/ 935344 h 1015438"/>
              <a:gd name="connsiteX27" fmla="*/ 214187 w 1433613"/>
              <a:gd name="connsiteY27" fmla="*/ 931669 h 1015438"/>
              <a:gd name="connsiteX28" fmla="*/ 251503 w 1433613"/>
              <a:gd name="connsiteY28" fmla="*/ 930058 h 1015438"/>
              <a:gd name="connsiteX29" fmla="*/ 1433613 w 1433613"/>
              <a:gd name="connsiteY29" fmla="*/ 930058 h 1015438"/>
              <a:gd name="connsiteX30" fmla="*/ 1433613 w 1433613"/>
              <a:gd name="connsiteY30" fmla="*/ 62640 h 1015438"/>
              <a:gd name="connsiteX31" fmla="*/ 1386161 w 1433613"/>
              <a:gd name="connsiteY31" fmla="*/ 56212 h 1015438"/>
              <a:gd name="connsiteX32" fmla="*/ 1328828 w 1433613"/>
              <a:gd name="connsiteY32" fmla="*/ 49501 h 1015438"/>
              <a:gd name="connsiteX33" fmla="*/ 1260408 w 1433613"/>
              <a:gd name="connsiteY33" fmla="*/ 42687 h 1015438"/>
              <a:gd name="connsiteX34" fmla="*/ 1179301 w 1433613"/>
              <a:gd name="connsiteY34" fmla="*/ 35896 h 1015438"/>
              <a:gd name="connsiteX35" fmla="*/ 751657 w 1433613"/>
              <a:gd name="connsiteY35" fmla="*/ 8731 h 1015438"/>
              <a:gd name="connsiteX36" fmla="*/ 653962 w 1433613"/>
              <a:gd name="connsiteY36" fmla="*/ 4075 h 1015438"/>
              <a:gd name="connsiteX37" fmla="*/ 560432 w 1433613"/>
              <a:gd name="connsiteY37" fmla="*/ 1056 h 1015438"/>
              <a:gd name="connsiteX38" fmla="*/ 514786 w 1433613"/>
              <a:gd name="connsiteY38" fmla="*/ 262 h 1015438"/>
              <a:gd name="connsiteX39" fmla="*/ 469649 w 1433613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49156 w 1435614"/>
              <a:gd name="connsiteY19" fmla="*/ 726783 h 1015438"/>
              <a:gd name="connsiteX20" fmla="*/ 56709 w 1435614"/>
              <a:gd name="connsiteY20" fmla="*/ 772317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56709 w 1435614"/>
              <a:gd name="connsiteY20" fmla="*/ 772317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68388 w 1435614"/>
              <a:gd name="connsiteY21" fmla="*/ 817892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84184 w 1435614"/>
              <a:gd name="connsiteY22" fmla="*/ 863527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101542 w 1435614"/>
              <a:gd name="connsiteY23" fmla="*/ 902056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70094 w 1435614"/>
              <a:gd name="connsiteY23" fmla="*/ 918989 h 1015438"/>
              <a:gd name="connsiteX24" fmla="*/ 134036 w 1435614"/>
              <a:gd name="connsiteY24" fmla="*/ 939762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15438"/>
              <a:gd name="connsiteX1" fmla="*/ 253504 w 1435614"/>
              <a:gd name="connsiteY1" fmla="*/ 930058 h 1015438"/>
              <a:gd name="connsiteX2" fmla="*/ 293322 w 1435614"/>
              <a:gd name="connsiteY2" fmla="*/ 930282 h 1015438"/>
              <a:gd name="connsiteX3" fmla="*/ 335523 w 1435614"/>
              <a:gd name="connsiteY3" fmla="*/ 932110 h 1015438"/>
              <a:gd name="connsiteX4" fmla="*/ 379986 w 1435614"/>
              <a:gd name="connsiteY4" fmla="*/ 935312 h 1015438"/>
              <a:gd name="connsiteX5" fmla="*/ 426594 w 1435614"/>
              <a:gd name="connsiteY5" fmla="*/ 939658 h 1015438"/>
              <a:gd name="connsiteX6" fmla="*/ 475227 w 1435614"/>
              <a:gd name="connsiteY6" fmla="*/ 944917 h 1015438"/>
              <a:gd name="connsiteX7" fmla="*/ 744596 w 1435614"/>
              <a:gd name="connsiteY7" fmla="*/ 976860 h 1015438"/>
              <a:gd name="connsiteX8" fmla="*/ 802877 w 1435614"/>
              <a:gd name="connsiteY8" fmla="*/ 982766 h 1015438"/>
              <a:gd name="connsiteX9" fmla="*/ 862348 w 1435614"/>
              <a:gd name="connsiteY9" fmla="*/ 987973 h 1015438"/>
              <a:gd name="connsiteX10" fmla="*/ 922891 w 1435614"/>
              <a:gd name="connsiteY10" fmla="*/ 992253 h 1015438"/>
              <a:gd name="connsiteX11" fmla="*/ 984387 w 1435614"/>
              <a:gd name="connsiteY11" fmla="*/ 995374 h 1015438"/>
              <a:gd name="connsiteX12" fmla="*/ 1134249 w 1435614"/>
              <a:gd name="connsiteY12" fmla="*/ 999034 h 1015438"/>
              <a:gd name="connsiteX13" fmla="*/ 1212676 w 1435614"/>
              <a:gd name="connsiteY13" fmla="*/ 1001812 h 1015438"/>
              <a:gd name="connsiteX14" fmla="*/ 1282819 w 1435614"/>
              <a:gd name="connsiteY14" fmla="*/ 1005202 h 1015438"/>
              <a:gd name="connsiteX15" fmla="*/ 1345500 w 1435614"/>
              <a:gd name="connsiteY15" fmla="*/ 1008966 h 1015438"/>
              <a:gd name="connsiteX16" fmla="*/ 1435614 w 1435614"/>
              <a:gd name="connsiteY16" fmla="*/ 1015438 h 1015438"/>
              <a:gd name="connsiteX17" fmla="*/ 1435614 w 1435614"/>
              <a:gd name="connsiteY17" fmla="*/ 930058 h 1015438"/>
              <a:gd name="connsiteX0" fmla="*/ 471650 w 1435614"/>
              <a:gd name="connsiteY0" fmla="*/ 0 h 1015438"/>
              <a:gd name="connsiteX1" fmla="*/ 426845 w 1435614"/>
              <a:gd name="connsiteY1" fmla="*/ 310 h 1015438"/>
              <a:gd name="connsiteX2" fmla="*/ 382196 w 1435614"/>
              <a:gd name="connsiteY2" fmla="*/ 1233 h 1015438"/>
              <a:gd name="connsiteX3" fmla="*/ 337525 w 1435614"/>
              <a:gd name="connsiteY3" fmla="*/ 2811 h 1015438"/>
              <a:gd name="connsiteX4" fmla="*/ 292654 w 1435614"/>
              <a:gd name="connsiteY4" fmla="*/ 5083 h 1015438"/>
              <a:gd name="connsiteX5" fmla="*/ 222610 w 1435614"/>
              <a:gd name="connsiteY5" fmla="*/ 27484 h 1015438"/>
              <a:gd name="connsiteX6" fmla="*/ 174280 w 1435614"/>
              <a:gd name="connsiteY6" fmla="*/ 50648 h 1015438"/>
              <a:gd name="connsiteX7" fmla="*/ 147653 w 1435614"/>
              <a:gd name="connsiteY7" fmla="*/ 68496 h 1015438"/>
              <a:gd name="connsiteX8" fmla="*/ 99364 w 1435614"/>
              <a:gd name="connsiteY8" fmla="*/ 98870 h 1015438"/>
              <a:gd name="connsiteX9" fmla="*/ 62962 w 1435614"/>
              <a:gd name="connsiteY9" fmla="*/ 151720 h 1015438"/>
              <a:gd name="connsiteX10" fmla="*/ 38940 w 1435614"/>
              <a:gd name="connsiteY10" fmla="*/ 209858 h 1015438"/>
              <a:gd name="connsiteX11" fmla="*/ 23936 w 1435614"/>
              <a:gd name="connsiteY11" fmla="*/ 253656 h 1015438"/>
              <a:gd name="connsiteX12" fmla="*/ 22793 w 1435614"/>
              <a:gd name="connsiteY12" fmla="*/ 302469 h 1015438"/>
              <a:gd name="connsiteX13" fmla="*/ 13738 w 1435614"/>
              <a:gd name="connsiteY13" fmla="*/ 351457 h 1015438"/>
              <a:gd name="connsiteX14" fmla="*/ 6448 w 1435614"/>
              <a:gd name="connsiteY14" fmla="*/ 405458 h 1015438"/>
              <a:gd name="connsiteX15" fmla="*/ 5760 w 1435614"/>
              <a:gd name="connsiteY15" fmla="*/ 471730 h 1015438"/>
              <a:gd name="connsiteX16" fmla="*/ 2001 w 1435614"/>
              <a:gd name="connsiteY16" fmla="*/ 540595 h 1015438"/>
              <a:gd name="connsiteX17" fmla="*/ 6 w 1435614"/>
              <a:gd name="connsiteY17" fmla="*/ 614473 h 1015438"/>
              <a:gd name="connsiteX18" fmla="*/ 4617 w 1435614"/>
              <a:gd name="connsiteY18" fmla="*/ 690945 h 1015438"/>
              <a:gd name="connsiteX19" fmla="*/ 12870 w 1435614"/>
              <a:gd name="connsiteY19" fmla="*/ 760650 h 1015438"/>
              <a:gd name="connsiteX20" fmla="*/ 20423 w 1435614"/>
              <a:gd name="connsiteY20" fmla="*/ 811022 h 1015438"/>
              <a:gd name="connsiteX21" fmla="*/ 34521 w 1435614"/>
              <a:gd name="connsiteY21" fmla="*/ 846921 h 1015438"/>
              <a:gd name="connsiteX22" fmla="*/ 47899 w 1435614"/>
              <a:gd name="connsiteY22" fmla="*/ 887718 h 1015438"/>
              <a:gd name="connsiteX23" fmla="*/ 70094 w 1435614"/>
              <a:gd name="connsiteY23" fmla="*/ 918989 h 1015438"/>
              <a:gd name="connsiteX24" fmla="*/ 100170 w 1435614"/>
              <a:gd name="connsiteY24" fmla="*/ 947019 h 1015438"/>
              <a:gd name="connsiteX25" fmla="*/ 149538 w 1435614"/>
              <a:gd name="connsiteY25" fmla="*/ 941315 h 1015438"/>
              <a:gd name="connsiteX26" fmla="*/ 181493 w 1435614"/>
              <a:gd name="connsiteY26" fmla="*/ 935344 h 1015438"/>
              <a:gd name="connsiteX27" fmla="*/ 216188 w 1435614"/>
              <a:gd name="connsiteY27" fmla="*/ 931669 h 1015438"/>
              <a:gd name="connsiteX28" fmla="*/ 253504 w 1435614"/>
              <a:gd name="connsiteY28" fmla="*/ 930058 h 1015438"/>
              <a:gd name="connsiteX29" fmla="*/ 1435614 w 1435614"/>
              <a:gd name="connsiteY29" fmla="*/ 930058 h 1015438"/>
              <a:gd name="connsiteX30" fmla="*/ 1435614 w 1435614"/>
              <a:gd name="connsiteY30" fmla="*/ 62640 h 1015438"/>
              <a:gd name="connsiteX31" fmla="*/ 1388162 w 1435614"/>
              <a:gd name="connsiteY31" fmla="*/ 56212 h 1015438"/>
              <a:gd name="connsiteX32" fmla="*/ 1330829 w 1435614"/>
              <a:gd name="connsiteY32" fmla="*/ 49501 h 1015438"/>
              <a:gd name="connsiteX33" fmla="*/ 1262409 w 1435614"/>
              <a:gd name="connsiteY33" fmla="*/ 42687 h 1015438"/>
              <a:gd name="connsiteX34" fmla="*/ 1181302 w 1435614"/>
              <a:gd name="connsiteY34" fmla="*/ 35896 h 1015438"/>
              <a:gd name="connsiteX35" fmla="*/ 753658 w 1435614"/>
              <a:gd name="connsiteY35" fmla="*/ 8731 h 1015438"/>
              <a:gd name="connsiteX36" fmla="*/ 655963 w 1435614"/>
              <a:gd name="connsiteY36" fmla="*/ 4075 h 1015438"/>
              <a:gd name="connsiteX37" fmla="*/ 562433 w 1435614"/>
              <a:gd name="connsiteY37" fmla="*/ 1056 h 1015438"/>
              <a:gd name="connsiteX38" fmla="*/ 516787 w 1435614"/>
              <a:gd name="connsiteY38" fmla="*/ 262 h 1015438"/>
              <a:gd name="connsiteX39" fmla="*/ 471650 w 1435614"/>
              <a:gd name="connsiteY39" fmla="*/ 0 h 1015438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2819 w 1435614"/>
              <a:gd name="connsiteY14" fmla="*/ 1005202 h 1025114"/>
              <a:gd name="connsiteX15" fmla="*/ 1345500 w 1435614"/>
              <a:gd name="connsiteY15" fmla="*/ 1008966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2819 w 1435614"/>
              <a:gd name="connsiteY14" fmla="*/ 1005202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12676 w 1435614"/>
              <a:gd name="connsiteY13" fmla="*/ 1001812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999034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995374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2891 w 1435614"/>
              <a:gd name="connsiteY10" fmla="*/ 992253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62348 w 1435614"/>
              <a:gd name="connsiteY9" fmla="*/ 987973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2877 w 1435614"/>
              <a:gd name="connsiteY8" fmla="*/ 982766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4596 w 1435614"/>
              <a:gd name="connsiteY7" fmla="*/ 976860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44917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6594 w 1435614"/>
              <a:gd name="connsiteY5" fmla="*/ 939658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9986 w 1435614"/>
              <a:gd name="connsiteY4" fmla="*/ 935312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5523 w 1435614"/>
              <a:gd name="connsiteY3" fmla="*/ 932110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3322 w 1435614"/>
              <a:gd name="connsiteY2" fmla="*/ 930282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0058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3081 w 1435614"/>
              <a:gd name="connsiteY15" fmla="*/ 1013804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6537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7942 w 1435614"/>
              <a:gd name="connsiteY3" fmla="*/ 936948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5741 w 1435614"/>
              <a:gd name="connsiteY2" fmla="*/ 935120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1669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100170 w 1435614"/>
              <a:gd name="connsiteY24" fmla="*/ 947019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93027 w 1435614"/>
              <a:gd name="connsiteY24" fmla="*/ 951781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  <a:gd name="connsiteX0" fmla="*/ 1435614 w 1435614"/>
              <a:gd name="connsiteY0" fmla="*/ 930058 h 1025114"/>
              <a:gd name="connsiteX1" fmla="*/ 253504 w 1435614"/>
              <a:gd name="connsiteY1" fmla="*/ 930058 h 1025114"/>
              <a:gd name="connsiteX2" fmla="*/ 290979 w 1435614"/>
              <a:gd name="connsiteY2" fmla="*/ 942264 h 1025114"/>
              <a:gd name="connsiteX3" fmla="*/ 335560 w 1435614"/>
              <a:gd name="connsiteY3" fmla="*/ 939329 h 1025114"/>
              <a:gd name="connsiteX4" fmla="*/ 377567 w 1435614"/>
              <a:gd name="connsiteY4" fmla="*/ 944988 h 1025114"/>
              <a:gd name="connsiteX5" fmla="*/ 421756 w 1435614"/>
              <a:gd name="connsiteY5" fmla="*/ 949334 h 1025114"/>
              <a:gd name="connsiteX6" fmla="*/ 475227 w 1435614"/>
              <a:gd name="connsiteY6" fmla="*/ 957012 h 1025114"/>
              <a:gd name="connsiteX7" fmla="*/ 742177 w 1435614"/>
              <a:gd name="connsiteY7" fmla="*/ 988918 h 1025114"/>
              <a:gd name="connsiteX8" fmla="*/ 800458 w 1435614"/>
              <a:gd name="connsiteY8" fmla="*/ 992442 h 1025114"/>
              <a:gd name="connsiteX9" fmla="*/ 852672 w 1435614"/>
              <a:gd name="connsiteY9" fmla="*/ 992811 h 1025114"/>
              <a:gd name="connsiteX10" fmla="*/ 920472 w 1435614"/>
              <a:gd name="connsiteY10" fmla="*/ 997091 h 1025114"/>
              <a:gd name="connsiteX11" fmla="*/ 984387 w 1435614"/>
              <a:gd name="connsiteY11" fmla="*/ 1005050 h 1025114"/>
              <a:gd name="connsiteX12" fmla="*/ 1134249 w 1435614"/>
              <a:gd name="connsiteY12" fmla="*/ 1003872 h 1025114"/>
              <a:gd name="connsiteX13" fmla="*/ 1207838 w 1435614"/>
              <a:gd name="connsiteY13" fmla="*/ 1011488 h 1025114"/>
              <a:gd name="connsiteX14" fmla="*/ 1287657 w 1435614"/>
              <a:gd name="connsiteY14" fmla="*/ 1014878 h 1025114"/>
              <a:gd name="connsiteX15" fmla="*/ 1345462 w 1435614"/>
              <a:gd name="connsiteY15" fmla="*/ 1023329 h 1025114"/>
              <a:gd name="connsiteX16" fmla="*/ 1435614 w 1435614"/>
              <a:gd name="connsiteY16" fmla="*/ 1025114 h 1025114"/>
              <a:gd name="connsiteX17" fmla="*/ 1435614 w 1435614"/>
              <a:gd name="connsiteY17" fmla="*/ 930058 h 1025114"/>
              <a:gd name="connsiteX0" fmla="*/ 471650 w 1435614"/>
              <a:gd name="connsiteY0" fmla="*/ 0 h 1025114"/>
              <a:gd name="connsiteX1" fmla="*/ 426845 w 1435614"/>
              <a:gd name="connsiteY1" fmla="*/ 310 h 1025114"/>
              <a:gd name="connsiteX2" fmla="*/ 382196 w 1435614"/>
              <a:gd name="connsiteY2" fmla="*/ 1233 h 1025114"/>
              <a:gd name="connsiteX3" fmla="*/ 337525 w 1435614"/>
              <a:gd name="connsiteY3" fmla="*/ 2811 h 1025114"/>
              <a:gd name="connsiteX4" fmla="*/ 292654 w 1435614"/>
              <a:gd name="connsiteY4" fmla="*/ 5083 h 1025114"/>
              <a:gd name="connsiteX5" fmla="*/ 222610 w 1435614"/>
              <a:gd name="connsiteY5" fmla="*/ 27484 h 1025114"/>
              <a:gd name="connsiteX6" fmla="*/ 174280 w 1435614"/>
              <a:gd name="connsiteY6" fmla="*/ 50648 h 1025114"/>
              <a:gd name="connsiteX7" fmla="*/ 147653 w 1435614"/>
              <a:gd name="connsiteY7" fmla="*/ 68496 h 1025114"/>
              <a:gd name="connsiteX8" fmla="*/ 99364 w 1435614"/>
              <a:gd name="connsiteY8" fmla="*/ 98870 h 1025114"/>
              <a:gd name="connsiteX9" fmla="*/ 62962 w 1435614"/>
              <a:gd name="connsiteY9" fmla="*/ 151720 h 1025114"/>
              <a:gd name="connsiteX10" fmla="*/ 38940 w 1435614"/>
              <a:gd name="connsiteY10" fmla="*/ 209858 h 1025114"/>
              <a:gd name="connsiteX11" fmla="*/ 23936 w 1435614"/>
              <a:gd name="connsiteY11" fmla="*/ 253656 h 1025114"/>
              <a:gd name="connsiteX12" fmla="*/ 22793 w 1435614"/>
              <a:gd name="connsiteY12" fmla="*/ 302469 h 1025114"/>
              <a:gd name="connsiteX13" fmla="*/ 13738 w 1435614"/>
              <a:gd name="connsiteY13" fmla="*/ 351457 h 1025114"/>
              <a:gd name="connsiteX14" fmla="*/ 6448 w 1435614"/>
              <a:gd name="connsiteY14" fmla="*/ 405458 h 1025114"/>
              <a:gd name="connsiteX15" fmla="*/ 5760 w 1435614"/>
              <a:gd name="connsiteY15" fmla="*/ 471730 h 1025114"/>
              <a:gd name="connsiteX16" fmla="*/ 2001 w 1435614"/>
              <a:gd name="connsiteY16" fmla="*/ 540595 h 1025114"/>
              <a:gd name="connsiteX17" fmla="*/ 6 w 1435614"/>
              <a:gd name="connsiteY17" fmla="*/ 614473 h 1025114"/>
              <a:gd name="connsiteX18" fmla="*/ 4617 w 1435614"/>
              <a:gd name="connsiteY18" fmla="*/ 690945 h 1025114"/>
              <a:gd name="connsiteX19" fmla="*/ 12870 w 1435614"/>
              <a:gd name="connsiteY19" fmla="*/ 760650 h 1025114"/>
              <a:gd name="connsiteX20" fmla="*/ 20423 w 1435614"/>
              <a:gd name="connsiteY20" fmla="*/ 811022 h 1025114"/>
              <a:gd name="connsiteX21" fmla="*/ 34521 w 1435614"/>
              <a:gd name="connsiteY21" fmla="*/ 846921 h 1025114"/>
              <a:gd name="connsiteX22" fmla="*/ 47899 w 1435614"/>
              <a:gd name="connsiteY22" fmla="*/ 887718 h 1025114"/>
              <a:gd name="connsiteX23" fmla="*/ 70094 w 1435614"/>
              <a:gd name="connsiteY23" fmla="*/ 918989 h 1025114"/>
              <a:gd name="connsiteX24" fmla="*/ 93027 w 1435614"/>
              <a:gd name="connsiteY24" fmla="*/ 951781 h 1025114"/>
              <a:gd name="connsiteX25" fmla="*/ 149538 w 1435614"/>
              <a:gd name="connsiteY25" fmla="*/ 941315 h 1025114"/>
              <a:gd name="connsiteX26" fmla="*/ 181493 w 1435614"/>
              <a:gd name="connsiteY26" fmla="*/ 935344 h 1025114"/>
              <a:gd name="connsiteX27" fmla="*/ 216188 w 1435614"/>
              <a:gd name="connsiteY27" fmla="*/ 934051 h 1025114"/>
              <a:gd name="connsiteX28" fmla="*/ 253504 w 1435614"/>
              <a:gd name="connsiteY28" fmla="*/ 934896 h 1025114"/>
              <a:gd name="connsiteX29" fmla="*/ 1435614 w 1435614"/>
              <a:gd name="connsiteY29" fmla="*/ 930058 h 1025114"/>
              <a:gd name="connsiteX30" fmla="*/ 1435614 w 1435614"/>
              <a:gd name="connsiteY30" fmla="*/ 62640 h 1025114"/>
              <a:gd name="connsiteX31" fmla="*/ 1388162 w 1435614"/>
              <a:gd name="connsiteY31" fmla="*/ 56212 h 1025114"/>
              <a:gd name="connsiteX32" fmla="*/ 1330829 w 1435614"/>
              <a:gd name="connsiteY32" fmla="*/ 49501 h 1025114"/>
              <a:gd name="connsiteX33" fmla="*/ 1262409 w 1435614"/>
              <a:gd name="connsiteY33" fmla="*/ 42687 h 1025114"/>
              <a:gd name="connsiteX34" fmla="*/ 1181302 w 1435614"/>
              <a:gd name="connsiteY34" fmla="*/ 35896 h 1025114"/>
              <a:gd name="connsiteX35" fmla="*/ 753658 w 1435614"/>
              <a:gd name="connsiteY35" fmla="*/ 8731 h 1025114"/>
              <a:gd name="connsiteX36" fmla="*/ 655963 w 1435614"/>
              <a:gd name="connsiteY36" fmla="*/ 4075 h 1025114"/>
              <a:gd name="connsiteX37" fmla="*/ 562433 w 1435614"/>
              <a:gd name="connsiteY37" fmla="*/ 1056 h 1025114"/>
              <a:gd name="connsiteX38" fmla="*/ 516787 w 1435614"/>
              <a:gd name="connsiteY38" fmla="*/ 262 h 1025114"/>
              <a:gd name="connsiteX39" fmla="*/ 471650 w 1435614"/>
              <a:gd name="connsiteY39" fmla="*/ 0 h 102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35614" h="1025114">
                <a:moveTo>
                  <a:pt x="1435614" y="930058"/>
                </a:moveTo>
                <a:lnTo>
                  <a:pt x="253504" y="930058"/>
                </a:lnTo>
                <a:lnTo>
                  <a:pt x="290979" y="942264"/>
                </a:lnTo>
                <a:lnTo>
                  <a:pt x="335560" y="939329"/>
                </a:lnTo>
                <a:lnTo>
                  <a:pt x="377567" y="944988"/>
                </a:lnTo>
                <a:lnTo>
                  <a:pt x="421756" y="949334"/>
                </a:lnTo>
                <a:lnTo>
                  <a:pt x="475227" y="957012"/>
                </a:lnTo>
                <a:lnTo>
                  <a:pt x="742177" y="988918"/>
                </a:lnTo>
                <a:lnTo>
                  <a:pt x="800458" y="992442"/>
                </a:lnTo>
                <a:lnTo>
                  <a:pt x="852672" y="992811"/>
                </a:lnTo>
                <a:lnTo>
                  <a:pt x="920472" y="997091"/>
                </a:lnTo>
                <a:lnTo>
                  <a:pt x="984387" y="1005050"/>
                </a:lnTo>
                <a:lnTo>
                  <a:pt x="1134249" y="1003872"/>
                </a:lnTo>
                <a:lnTo>
                  <a:pt x="1207838" y="1011488"/>
                </a:lnTo>
                <a:lnTo>
                  <a:pt x="1287657" y="1014878"/>
                </a:lnTo>
                <a:lnTo>
                  <a:pt x="1345462" y="1023329"/>
                </a:lnTo>
                <a:lnTo>
                  <a:pt x="1435614" y="1025114"/>
                </a:lnTo>
                <a:lnTo>
                  <a:pt x="1435614" y="930058"/>
                </a:lnTo>
                <a:close/>
              </a:path>
              <a:path w="1435614" h="1025114">
                <a:moveTo>
                  <a:pt x="471650" y="0"/>
                </a:moveTo>
                <a:lnTo>
                  <a:pt x="426845" y="310"/>
                </a:lnTo>
                <a:lnTo>
                  <a:pt x="382196" y="1233"/>
                </a:lnTo>
                <a:lnTo>
                  <a:pt x="337525" y="2811"/>
                </a:lnTo>
                <a:lnTo>
                  <a:pt x="292654" y="5083"/>
                </a:lnTo>
                <a:lnTo>
                  <a:pt x="222610" y="27484"/>
                </a:lnTo>
                <a:lnTo>
                  <a:pt x="174280" y="50648"/>
                </a:lnTo>
                <a:lnTo>
                  <a:pt x="147653" y="68496"/>
                </a:lnTo>
                <a:lnTo>
                  <a:pt x="99364" y="98870"/>
                </a:lnTo>
                <a:lnTo>
                  <a:pt x="62962" y="151720"/>
                </a:lnTo>
                <a:lnTo>
                  <a:pt x="38940" y="209858"/>
                </a:lnTo>
                <a:lnTo>
                  <a:pt x="23936" y="253656"/>
                </a:lnTo>
                <a:lnTo>
                  <a:pt x="22793" y="302469"/>
                </a:lnTo>
                <a:lnTo>
                  <a:pt x="13738" y="351457"/>
                </a:lnTo>
                <a:lnTo>
                  <a:pt x="6448" y="405458"/>
                </a:lnTo>
                <a:cubicBezTo>
                  <a:pt x="6219" y="427549"/>
                  <a:pt x="5989" y="449639"/>
                  <a:pt x="5760" y="471730"/>
                </a:cubicBezTo>
                <a:cubicBezTo>
                  <a:pt x="5313" y="493879"/>
                  <a:pt x="2448" y="518446"/>
                  <a:pt x="2001" y="540595"/>
                </a:cubicBezTo>
                <a:cubicBezTo>
                  <a:pt x="2142" y="564415"/>
                  <a:pt x="-135" y="590653"/>
                  <a:pt x="6" y="614473"/>
                </a:cubicBezTo>
                <a:cubicBezTo>
                  <a:pt x="737" y="639964"/>
                  <a:pt x="3886" y="665454"/>
                  <a:pt x="4617" y="690945"/>
                </a:cubicBezTo>
                <a:lnTo>
                  <a:pt x="12870" y="760650"/>
                </a:lnTo>
                <a:lnTo>
                  <a:pt x="20423" y="811022"/>
                </a:lnTo>
                <a:lnTo>
                  <a:pt x="34521" y="846921"/>
                </a:lnTo>
                <a:lnTo>
                  <a:pt x="47899" y="887718"/>
                </a:lnTo>
                <a:lnTo>
                  <a:pt x="70094" y="918989"/>
                </a:lnTo>
                <a:lnTo>
                  <a:pt x="93027" y="951781"/>
                </a:lnTo>
                <a:lnTo>
                  <a:pt x="149538" y="941315"/>
                </a:lnTo>
                <a:lnTo>
                  <a:pt x="181493" y="935344"/>
                </a:lnTo>
                <a:lnTo>
                  <a:pt x="216188" y="934051"/>
                </a:lnTo>
                <a:lnTo>
                  <a:pt x="253504" y="934896"/>
                </a:lnTo>
                <a:lnTo>
                  <a:pt x="1435614" y="930058"/>
                </a:lnTo>
                <a:lnTo>
                  <a:pt x="1435614" y="62640"/>
                </a:lnTo>
                <a:lnTo>
                  <a:pt x="1388162" y="56212"/>
                </a:lnTo>
                <a:lnTo>
                  <a:pt x="1330829" y="49501"/>
                </a:lnTo>
                <a:lnTo>
                  <a:pt x="1262409" y="42687"/>
                </a:lnTo>
                <a:lnTo>
                  <a:pt x="1181302" y="35896"/>
                </a:lnTo>
                <a:lnTo>
                  <a:pt x="753658" y="8731"/>
                </a:lnTo>
                <a:lnTo>
                  <a:pt x="655963" y="4075"/>
                </a:lnTo>
                <a:lnTo>
                  <a:pt x="562433" y="1056"/>
                </a:lnTo>
                <a:lnTo>
                  <a:pt x="516787" y="262"/>
                </a:lnTo>
                <a:lnTo>
                  <a:pt x="471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F0AD6D-5B76-42B6-9F09-32D5FE07D96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9" y="369510"/>
            <a:ext cx="1044825" cy="705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7" r:id="rId10"/>
    <p:sldLayoutId id="2147483676" r:id="rId11"/>
    <p:sldLayoutId id="2147483679" r:id="rId12"/>
    <p:sldLayoutId id="2147483680" r:id="rId13"/>
    <p:sldLayoutId id="2147483678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64" r:id="rId25"/>
    <p:sldLayoutId id="2147483666" r:id="rId26"/>
    <p:sldLayoutId id="2147483669" r:id="rId27"/>
    <p:sldLayoutId id="2147483668" r:id="rId28"/>
    <p:sldLayoutId id="2147483670" r:id="rId29"/>
    <p:sldLayoutId id="2147483665" r:id="rId30"/>
  </p:sldLayoutIdLst>
  <p:txStyles>
    <p:titleStyle>
      <a:lvl1pPr eaLnBrk="1" hangingPunct="1">
        <a:lnSpc>
          <a:spcPts val="4200"/>
        </a:lnSpc>
        <a:defRPr sz="3500" kern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ts val="2500"/>
        </a:lnSpc>
        <a:defRPr lang="en-US" sz="2200" b="0" dirty="0">
          <a:solidFill>
            <a:schemeClr val="accent3"/>
          </a:solidFill>
          <a:latin typeface="Rubik Medium" panose="00000600000000000000" pitchFamily="2" charset="-79"/>
          <a:ea typeface="+mn-ea"/>
          <a:cs typeface="Rubik Medium" panose="00000600000000000000" pitchFamily="2" charset="-79"/>
        </a:defRPr>
      </a:lvl1pPr>
      <a:lvl2pPr marL="0" indent="0" eaLnBrk="1" hangingPunct="1">
        <a:lnSpc>
          <a:spcPts val="1800"/>
        </a:lnSpc>
        <a:spcBef>
          <a:spcPts val="482"/>
        </a:spcBef>
        <a:defRPr sz="1500">
          <a:solidFill>
            <a:schemeClr val="accent3"/>
          </a:solidFill>
          <a:latin typeface="Rubik Medium" panose="00000600000000000000" pitchFamily="2" charset="-79"/>
          <a:ea typeface="+mn-ea"/>
          <a:cs typeface="Rubik Medium" panose="00000600000000000000" pitchFamily="2" charset="-79"/>
        </a:defRPr>
      </a:lvl2pPr>
      <a:lvl3pPr marL="0" indent="0" eaLnBrk="1" hangingPunct="1">
        <a:lnSpc>
          <a:spcPts val="1800"/>
        </a:lnSpc>
        <a:spcBef>
          <a:spcPts val="567"/>
        </a:spcBef>
        <a:defRPr sz="1500">
          <a:solidFill>
            <a:schemeClr val="accent3"/>
          </a:solidFill>
          <a:latin typeface="+mn-lt"/>
          <a:ea typeface="+mn-ea"/>
          <a:cs typeface="+mn-cs"/>
        </a:defRPr>
      </a:lvl3pPr>
      <a:lvl4pPr marL="179388" indent="-179388" eaLnBrk="1" hangingPunct="1">
        <a:lnSpc>
          <a:spcPts val="1800"/>
        </a:lnSpc>
        <a:spcBef>
          <a:spcPts val="567"/>
        </a:spcBef>
        <a:buFont typeface="Arial" panose="020B0604020202020204" pitchFamily="34" charset="0"/>
        <a:buChar char="•"/>
        <a:defRPr sz="1500">
          <a:solidFill>
            <a:schemeClr val="accent3"/>
          </a:solidFill>
          <a:latin typeface="+mn-lt"/>
          <a:ea typeface="+mn-ea"/>
          <a:cs typeface="+mn-cs"/>
        </a:defRPr>
      </a:lvl4pPr>
      <a:lvl5pPr marL="358775" indent="-179388" eaLnBrk="1" hangingPunct="1">
        <a:lnSpc>
          <a:spcPts val="1800"/>
        </a:lnSpc>
        <a:spcBef>
          <a:spcPts val="567"/>
        </a:spcBef>
        <a:buClr>
          <a:schemeClr val="accent3"/>
        </a:buClr>
        <a:buFont typeface="Rubik" panose="00000500000000000000" pitchFamily="2" charset="-79"/>
        <a:buChar char="-"/>
        <a:defRPr sz="1500">
          <a:solidFill>
            <a:schemeClr val="accent3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85">
          <p15:clr>
            <a:srgbClr val="F26B43"/>
          </p15:clr>
        </p15:guide>
        <p15:guide id="2" orient="horz" pos="37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E486-7FAA-454D-BE79-E460F66E6277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A9E9-6043-47DE-8DDD-573198617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1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A548133-C694-41F6-89B9-6C0663E5D17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48070" y="4238040"/>
            <a:ext cx="5247860" cy="369332"/>
          </a:xfrm>
        </p:spPr>
        <p:txBody>
          <a:bodyPr/>
          <a:lstStyle/>
          <a:p>
            <a:r>
              <a:rPr lang="en-US" dirty="0" smtClean="0"/>
              <a:t>WCB Wales </a:t>
            </a:r>
            <a:r>
              <a:rPr lang="en-US" dirty="0" err="1" smtClean="0"/>
              <a:t>Eyecare</a:t>
            </a:r>
            <a:r>
              <a:rPr lang="en-US" dirty="0" smtClean="0"/>
              <a:t> Conference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4DEE1-8E1B-4E26-8F72-301735F9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95927"/>
            <a:ext cx="6858000" cy="3241963"/>
          </a:xfrm>
        </p:spPr>
        <p:txBody>
          <a:bodyPr/>
          <a:lstStyle/>
          <a:p>
            <a:r>
              <a:rPr lang="en-US" dirty="0" smtClean="0"/>
              <a:t>Effective Communication &amp; Breaking </a:t>
            </a:r>
            <a:r>
              <a:rPr lang="en-US" dirty="0"/>
              <a:t>B</a:t>
            </a:r>
            <a:r>
              <a:rPr lang="en-US" dirty="0" smtClean="0"/>
              <a:t>ad </a:t>
            </a:r>
            <a:r>
              <a:rPr lang="en-US" dirty="0"/>
              <a:t>N</a:t>
            </a:r>
            <a:r>
              <a:rPr lang="en-US" dirty="0" smtClean="0"/>
              <a:t>ews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E7934-1249-4266-BEEF-7652B8958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22.11.23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1" u="sng" dirty="0" smtClean="0"/>
              <a:t>Perception</a:t>
            </a:r>
          </a:p>
          <a:p>
            <a:endParaRPr lang="en-GB" dirty="0"/>
          </a:p>
          <a:p>
            <a:r>
              <a:rPr lang="en-US" dirty="0"/>
              <a:t>‘What did you think yourself</a:t>
            </a:r>
            <a:r>
              <a:rPr lang="en-US" dirty="0" smtClean="0"/>
              <a:t>?’</a:t>
            </a:r>
          </a:p>
          <a:p>
            <a:endParaRPr lang="en-GB" dirty="0"/>
          </a:p>
          <a:p>
            <a:r>
              <a:rPr lang="en-US" dirty="0"/>
              <a:t>‘What have you been told so far</a:t>
            </a:r>
            <a:r>
              <a:rPr lang="en-US" dirty="0" smtClean="0"/>
              <a:t>?’</a:t>
            </a:r>
          </a:p>
          <a:p>
            <a:endParaRPr lang="en-GB" dirty="0"/>
          </a:p>
          <a:p>
            <a:r>
              <a:rPr lang="en-US" dirty="0"/>
              <a:t>‘Do you know the reason why I brought you back today</a:t>
            </a:r>
            <a:r>
              <a:rPr lang="en-US" dirty="0" smtClean="0"/>
              <a:t>?’</a:t>
            </a:r>
          </a:p>
          <a:p>
            <a:endParaRPr lang="en-GB" dirty="0"/>
          </a:p>
          <a:p>
            <a:r>
              <a:rPr lang="en-US" dirty="0"/>
              <a:t>Are you worried that this might be something serious?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erception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5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889999"/>
            <a:ext cx="8229600" cy="4575455"/>
          </a:xfrm>
        </p:spPr>
        <p:txBody>
          <a:bodyPr/>
          <a:lstStyle/>
          <a:p>
            <a:r>
              <a:rPr lang="en-US" i="1" u="sng" dirty="0" smtClean="0"/>
              <a:t>Invitation</a:t>
            </a:r>
          </a:p>
          <a:p>
            <a:endParaRPr lang="en-GB" dirty="0"/>
          </a:p>
          <a:p>
            <a:r>
              <a:rPr lang="en-US" dirty="0"/>
              <a:t>Are you the type of person who wants to know all the details or just the major ones</a:t>
            </a:r>
            <a:r>
              <a:rPr lang="en-US" dirty="0" smtClean="0"/>
              <a:t>?</a:t>
            </a:r>
          </a:p>
          <a:p>
            <a:endParaRPr lang="en-GB" dirty="0"/>
          </a:p>
          <a:p>
            <a:r>
              <a:rPr lang="en-US" dirty="0"/>
              <a:t>How much information would you like me to give you about the diagnosis and its treatment</a:t>
            </a:r>
            <a:r>
              <a:rPr lang="en-US" dirty="0" smtClean="0"/>
              <a:t>? </a:t>
            </a:r>
          </a:p>
          <a:p>
            <a:endParaRPr lang="en-GB" dirty="0"/>
          </a:p>
          <a:p>
            <a:r>
              <a:rPr lang="en-US" dirty="0"/>
              <a:t>Would you like some patient information leaflets</a:t>
            </a:r>
            <a:r>
              <a:rPr lang="en-US" dirty="0" smtClean="0"/>
              <a:t>?</a:t>
            </a:r>
          </a:p>
          <a:p>
            <a:endParaRPr lang="en-GB" dirty="0"/>
          </a:p>
          <a:p>
            <a:r>
              <a:rPr lang="en-US" dirty="0" smtClean="0"/>
              <a:t>Would you like me to recommend </a:t>
            </a:r>
            <a:r>
              <a:rPr lang="en-US" dirty="0"/>
              <a:t>some good websites to look at</a:t>
            </a:r>
            <a:r>
              <a:rPr lang="en-US" dirty="0" smtClean="0"/>
              <a:t>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3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Numerous studies have been made talking about the amount of medical information that is recollected by a patient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reater the amount of information = the lower the proportion is recalled. 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Retained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Amount of Medical Information that is forgotten?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Amount of info that is remembered that is incorrect?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Percentage of Spoken Info remembered correctly?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Percentage of written/Pictorial info remembered </a:t>
            </a:r>
            <a:r>
              <a:rPr lang="en-US" dirty="0" err="1" smtClean="0"/>
              <a:t>corectly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Patient’s Memory for Medical Info , 2003, R P C </a:t>
            </a:r>
            <a:r>
              <a:rPr lang="en-US" dirty="0" err="1" smtClean="0"/>
              <a:t>Kessels</a:t>
            </a:r>
            <a:r>
              <a:rPr lang="en-US" dirty="0" smtClean="0"/>
              <a:t>, JRSM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7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Amount of Medical Information that is forgotten? </a:t>
            </a:r>
            <a:r>
              <a:rPr lang="en-US" dirty="0" smtClean="0">
                <a:solidFill>
                  <a:srgbClr val="FF0000"/>
                </a:solidFill>
              </a:rPr>
              <a:t>40-80%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Amount of info that is remembered that is incorrect? </a:t>
            </a:r>
            <a:r>
              <a:rPr lang="en-US" dirty="0" smtClean="0">
                <a:solidFill>
                  <a:srgbClr val="FF0000"/>
                </a:solidFill>
              </a:rPr>
              <a:t>50%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Percent of Spoken Info remembered correctly? </a:t>
            </a:r>
            <a:r>
              <a:rPr lang="en-US" dirty="0" smtClean="0">
                <a:solidFill>
                  <a:srgbClr val="FF0000"/>
                </a:solidFill>
              </a:rPr>
              <a:t>10%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Percent of Written/Pictor info remembered correctly? </a:t>
            </a:r>
            <a:r>
              <a:rPr lang="en-US" dirty="0" smtClean="0">
                <a:solidFill>
                  <a:srgbClr val="FF0000"/>
                </a:solidFill>
              </a:rPr>
              <a:t>80%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Patient’s Memory for Medical Info , 2003, R P C </a:t>
            </a:r>
            <a:r>
              <a:rPr lang="en-US" dirty="0" err="1" smtClean="0"/>
              <a:t>Kessels</a:t>
            </a:r>
            <a:r>
              <a:rPr lang="en-US" dirty="0" smtClean="0"/>
              <a:t>, JRSM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78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Patient Engagement= Act of patient &amp; provider working together toward an end gal of improved patient wellness.</a:t>
            </a:r>
          </a:p>
          <a:p>
            <a:endParaRPr lang="en-US" dirty="0"/>
          </a:p>
          <a:p>
            <a:r>
              <a:rPr lang="en-US" dirty="0" smtClean="0"/>
              <a:t>Verbal Dominance= provider speaks more than the patient= a lower patient recall rate</a:t>
            </a:r>
          </a:p>
          <a:p>
            <a:endParaRPr lang="en-US" dirty="0"/>
          </a:p>
          <a:p>
            <a:r>
              <a:rPr lang="en-US" dirty="0" smtClean="0"/>
              <a:t>Patient Teach Back- Explain medical information, treatment options, or self-care instructions to patients. Then you ask patients to repeat the info in their own words.</a:t>
            </a:r>
          </a:p>
          <a:p>
            <a:endParaRPr lang="en-US" dirty="0"/>
          </a:p>
          <a:p>
            <a:r>
              <a:rPr lang="en-US" dirty="0" smtClean="0"/>
              <a:t>Low Cost, Low Technology Intervention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Engagement Strategies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6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Information Leaflets (PILs)</a:t>
            </a:r>
            <a:endParaRPr lang="en-GB" dirty="0"/>
          </a:p>
        </p:txBody>
      </p:sp>
      <p:pic>
        <p:nvPicPr>
          <p:cNvPr id="1026" name="Picture 2" descr="Information Leaflets - Norma Davies Opticians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3" y="1634836"/>
            <a:ext cx="6797963" cy="44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AOP PILs</a:t>
            </a:r>
            <a:endParaRPr lang="en-GB" dirty="0"/>
          </a:p>
        </p:txBody>
      </p:sp>
      <p:pic>
        <p:nvPicPr>
          <p:cNvPr id="2054" name="Picture 6" descr="Download the patient leaflet pack from the Association of Optometrists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84219"/>
            <a:ext cx="7740073" cy="43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9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1" u="sng" dirty="0" smtClean="0"/>
              <a:t>Knowledge</a:t>
            </a:r>
          </a:p>
          <a:p>
            <a:endParaRPr lang="en-GB" dirty="0"/>
          </a:p>
          <a:p>
            <a:r>
              <a:rPr lang="en-US" dirty="0" smtClean="0"/>
              <a:t>‘Unfortunately </a:t>
            </a:r>
            <a:r>
              <a:rPr lang="en-US" dirty="0"/>
              <a:t>I’ve got some bad news for </a:t>
            </a:r>
            <a:r>
              <a:rPr lang="en-US" dirty="0" smtClean="0"/>
              <a:t>you’</a:t>
            </a:r>
          </a:p>
          <a:p>
            <a:endParaRPr lang="en-GB" dirty="0"/>
          </a:p>
          <a:p>
            <a:r>
              <a:rPr lang="en-US" dirty="0" smtClean="0"/>
              <a:t>‘Mrs</a:t>
            </a:r>
            <a:r>
              <a:rPr lang="en-US" dirty="0"/>
              <a:t>. Smith, I’m so sorry to have to tell you </a:t>
            </a:r>
            <a:r>
              <a:rPr lang="en-US" dirty="0" smtClean="0"/>
              <a:t>this’</a:t>
            </a:r>
          </a:p>
          <a:p>
            <a:endParaRPr lang="en-GB" dirty="0"/>
          </a:p>
          <a:p>
            <a:r>
              <a:rPr lang="en-US" dirty="0"/>
              <a:t>Pause wait for them to take a </a:t>
            </a:r>
            <a:r>
              <a:rPr lang="en-US" dirty="0" smtClean="0"/>
              <a:t>breath</a:t>
            </a:r>
          </a:p>
          <a:p>
            <a:endParaRPr lang="en-GB" dirty="0"/>
          </a:p>
          <a:p>
            <a:r>
              <a:rPr lang="en-US" dirty="0"/>
              <a:t>Use short simple clear </a:t>
            </a:r>
            <a:r>
              <a:rPr lang="en-US" dirty="0" smtClean="0"/>
              <a:t>sentences</a:t>
            </a:r>
          </a:p>
          <a:p>
            <a:endParaRPr lang="en-GB" dirty="0"/>
          </a:p>
          <a:p>
            <a:r>
              <a:rPr lang="en-US" dirty="0"/>
              <a:t>Avoid medical </a:t>
            </a:r>
            <a:r>
              <a:rPr lang="en-US" dirty="0" smtClean="0"/>
              <a:t>jargon- assume minimal Health Knowledge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69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Empathy/compassion</a:t>
            </a:r>
            <a:endParaRPr lang="en-GB" dirty="0"/>
          </a:p>
        </p:txBody>
      </p:sp>
      <p:pic>
        <p:nvPicPr>
          <p:cNvPr id="7170" name="Picture 2" descr="Breaking bad news to patients | RCNi Learnin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71" y="1890713"/>
            <a:ext cx="6884458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3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Broken down into </a:t>
            </a:r>
            <a:r>
              <a:rPr lang="en-US" dirty="0" smtClean="0"/>
              <a:t>2 </a:t>
            </a:r>
            <a:r>
              <a:rPr lang="en-US" dirty="0" smtClean="0"/>
              <a:t>different stages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Why is communication important to me?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 different models of Breaking Bad News (BBN)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Breaking </a:t>
            </a:r>
            <a:r>
              <a:rPr lang="en-US" dirty="0"/>
              <a:t>B</a:t>
            </a:r>
            <a:r>
              <a:rPr lang="en-US" dirty="0" smtClean="0"/>
              <a:t>ad </a:t>
            </a:r>
            <a:r>
              <a:rPr lang="en-US" dirty="0"/>
              <a:t>N</a:t>
            </a:r>
            <a:r>
              <a:rPr lang="en-US" dirty="0" smtClean="0"/>
              <a:t>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GB" dirty="0"/>
          </a:p>
          <a:p>
            <a:r>
              <a:rPr lang="en-US" i="1" u="sng" dirty="0" smtClean="0"/>
              <a:t>Empathy</a:t>
            </a:r>
          </a:p>
          <a:p>
            <a:endParaRPr lang="en-GB" dirty="0"/>
          </a:p>
          <a:p>
            <a:r>
              <a:rPr lang="en-US" dirty="0"/>
              <a:t>How does that make you feel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I can see how difficult this is to </a:t>
            </a:r>
            <a:r>
              <a:rPr lang="en-US" dirty="0"/>
              <a:t>t</a:t>
            </a:r>
            <a:r>
              <a:rPr lang="en-US" dirty="0" smtClean="0"/>
              <a:t>ake in</a:t>
            </a:r>
          </a:p>
          <a:p>
            <a:endParaRPr lang="en-GB" dirty="0" smtClean="0"/>
          </a:p>
          <a:p>
            <a:r>
              <a:rPr lang="en-US" dirty="0" smtClean="0"/>
              <a:t>That </a:t>
            </a:r>
            <a:r>
              <a:rPr lang="en-US" dirty="0"/>
              <a:t>must be terrible for you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I can totally see why you would be upset</a:t>
            </a:r>
            <a:endParaRPr lang="en-GB" dirty="0"/>
          </a:p>
          <a:p>
            <a:endParaRPr lang="en-GB" dirty="0"/>
          </a:p>
          <a:p>
            <a:r>
              <a:rPr lang="en-US" dirty="0"/>
              <a:t>I’m sure some of this news must come as a shock to you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Empathetic Statements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30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‘It was like being hit with a brick’</a:t>
            </a:r>
            <a:endParaRPr lang="en-GB" dirty="0"/>
          </a:p>
        </p:txBody>
      </p:sp>
      <p:pic>
        <p:nvPicPr>
          <p:cNvPr id="2050" name="Picture 2" descr="PDF) 'It was like being hit with a brick': a qualitative study on the  effect of clinicians' delivery of a diagnosis of eye disease for patients  in primary and secondary care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431636"/>
            <a:ext cx="7287491" cy="45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8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4 main themes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The convoluted process of being diagnosed- frustration &amp; anxiety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The impact of the clinicians words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The search for information- untrusted sources, dodgy websites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Reflections on what could be improved- person </a:t>
            </a:r>
            <a:r>
              <a:rPr lang="en-US" dirty="0" err="1" smtClean="0"/>
              <a:t>centred</a:t>
            </a:r>
            <a:r>
              <a:rPr lang="en-US" dirty="0" smtClean="0"/>
              <a:t> approach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people diagnosed  with eye disease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3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Long term adjustment to a disability is more effective when the new is given in a </a:t>
            </a:r>
            <a:r>
              <a:rPr lang="en-US" dirty="0" smtClean="0">
                <a:solidFill>
                  <a:srgbClr val="FF0000"/>
                </a:solidFill>
              </a:rPr>
              <a:t>positive, empathetic </a:t>
            </a:r>
            <a:r>
              <a:rPr lang="en-US" dirty="0" smtClean="0"/>
              <a:t>manner.</a:t>
            </a:r>
          </a:p>
          <a:p>
            <a:endParaRPr lang="en-US" dirty="0"/>
          </a:p>
          <a:p>
            <a:r>
              <a:rPr lang="en-US" dirty="0" smtClean="0"/>
              <a:t>Understand how the clinicians words &amp; actions are understood, it impacts a patients ability to </a:t>
            </a:r>
            <a:r>
              <a:rPr lang="en-US" dirty="0" smtClean="0">
                <a:solidFill>
                  <a:srgbClr val="FF0000"/>
                </a:solidFill>
              </a:rPr>
              <a:t>come to terms </a:t>
            </a:r>
            <a:r>
              <a:rPr lang="en-US" dirty="0" smtClean="0"/>
              <a:t>with their condition and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often recalled years later.</a:t>
            </a:r>
          </a:p>
          <a:p>
            <a:endParaRPr lang="en-US" dirty="0"/>
          </a:p>
          <a:p>
            <a:r>
              <a:rPr lang="en-US" dirty="0" smtClean="0"/>
              <a:t>Patients </a:t>
            </a:r>
            <a:r>
              <a:rPr lang="en-US" dirty="0" smtClean="0">
                <a:solidFill>
                  <a:srgbClr val="FF0000"/>
                </a:solidFill>
              </a:rPr>
              <a:t>who felt pitied </a:t>
            </a:r>
            <a:r>
              <a:rPr lang="en-US" dirty="0" smtClean="0"/>
              <a:t>had a negative view of their diagnosis compared with a more positive outlook for patients who were admired for how well they are coping</a:t>
            </a:r>
          </a:p>
          <a:p>
            <a:endParaRPr lang="en-US" dirty="0"/>
          </a:p>
          <a:p>
            <a:r>
              <a:rPr lang="en-US" dirty="0" smtClean="0"/>
              <a:t>Tone of Voice- not callous, </a:t>
            </a:r>
            <a:r>
              <a:rPr lang="en-US" dirty="0" smtClean="0">
                <a:solidFill>
                  <a:srgbClr val="FF0000"/>
                </a:solidFill>
              </a:rPr>
              <a:t>not condescending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Clinicians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75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 ways how to show Empathy</a:t>
            </a:r>
          </a:p>
          <a:p>
            <a:endParaRPr lang="en-GB" dirty="0"/>
          </a:p>
          <a:p>
            <a:r>
              <a:rPr lang="en-GB" dirty="0" smtClean="0"/>
              <a:t>Put yourself in the patients shoes and see the world from where they are sitting</a:t>
            </a:r>
          </a:p>
          <a:p>
            <a:endParaRPr lang="en-GB" dirty="0"/>
          </a:p>
          <a:p>
            <a:pPr marL="457200" indent="-457200">
              <a:buAutoNum type="arabicParenR"/>
            </a:pPr>
            <a:r>
              <a:rPr lang="en-GB" dirty="0" smtClean="0"/>
              <a:t>Improving your listening skills –give undivided attention, get rid of distractions</a:t>
            </a:r>
          </a:p>
          <a:p>
            <a:pPr marL="457200" indent="-457200">
              <a:buAutoNum type="arabicParenR"/>
            </a:pPr>
            <a:r>
              <a:rPr lang="en-GB" dirty="0" smtClean="0"/>
              <a:t>Let the person speak without interrupting them- it is a sign of Respect. ‘GP Timing’</a:t>
            </a:r>
          </a:p>
          <a:p>
            <a:pPr marL="457200" indent="-457200">
              <a:buAutoNum type="arabicParenR"/>
            </a:pPr>
            <a:r>
              <a:rPr lang="en-GB" dirty="0" smtClean="0"/>
              <a:t>Eye Contact- be aware of cultural sensitivities and autism spectrum may feel threatened by it</a:t>
            </a:r>
          </a:p>
          <a:p>
            <a:pPr marL="457200" indent="-457200">
              <a:buAutoNum type="arabicParenR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mpathy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9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 vs Patient views on Empathy</a:t>
            </a:r>
            <a:endParaRPr lang="en-GB" dirty="0"/>
          </a:p>
        </p:txBody>
      </p:sp>
      <p:pic>
        <p:nvPicPr>
          <p:cNvPr id="1026" name="Picture 2" descr="Empathy - Clear M&amp;C Saatchi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1320800"/>
            <a:ext cx="9033165" cy="51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0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BBN is not easy</a:t>
            </a:r>
            <a:endParaRPr lang="en-GB" dirty="0"/>
          </a:p>
        </p:txBody>
      </p:sp>
      <p:pic>
        <p:nvPicPr>
          <p:cNvPr id="8194" name="Picture 2" descr="Breaking Bad News - Easy to Break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91" y="1505528"/>
            <a:ext cx="6380799" cy="45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5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BBN </a:t>
            </a:r>
            <a:r>
              <a:rPr lang="en-GB" dirty="0"/>
              <a:t>M</a:t>
            </a:r>
            <a:r>
              <a:rPr lang="en-GB" dirty="0" smtClean="0"/>
              <a:t>odels</a:t>
            </a:r>
            <a:endParaRPr lang="en-GB" dirty="0"/>
          </a:p>
        </p:txBody>
      </p:sp>
      <p:pic>
        <p:nvPicPr>
          <p:cNvPr id="10242" name="Picture 2" descr="Truth Telling &amp; breaking bad news (BBN)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1634837"/>
            <a:ext cx="8248073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4400" dirty="0" err="1" smtClean="0"/>
              <a:t>Diolch</a:t>
            </a:r>
            <a:r>
              <a:rPr lang="en-US" sz="4400" dirty="0" smtClean="0"/>
              <a:t> </a:t>
            </a:r>
            <a:r>
              <a:rPr lang="en-US" sz="4400" dirty="0" err="1"/>
              <a:t>Y</a:t>
            </a:r>
            <a:r>
              <a:rPr lang="en-US" sz="4400" dirty="0" err="1" smtClean="0"/>
              <a:t>n</a:t>
            </a:r>
            <a:r>
              <a:rPr lang="en-US" sz="4400" dirty="0" smtClean="0"/>
              <a:t> </a:t>
            </a:r>
            <a:r>
              <a:rPr lang="en-US" sz="4400" dirty="0" err="1"/>
              <a:t>F</a:t>
            </a:r>
            <a:r>
              <a:rPr lang="en-US" sz="4400" dirty="0" err="1" smtClean="0"/>
              <a:t>awr</a:t>
            </a:r>
            <a:r>
              <a:rPr lang="en-US" sz="4400" dirty="0" smtClean="0"/>
              <a:t> </a:t>
            </a:r>
            <a:r>
              <a:rPr lang="en-US" sz="4400" dirty="0" err="1" smtClean="0"/>
              <a:t>Iawn</a:t>
            </a:r>
            <a:endParaRPr lang="en-US" sz="4400" dirty="0" smtClean="0"/>
          </a:p>
          <a:p>
            <a:endParaRPr lang="en-US" sz="4400" dirty="0"/>
          </a:p>
          <a:p>
            <a:endParaRPr lang="en-GB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5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GB" dirty="0"/>
          </a:p>
          <a:p>
            <a:r>
              <a:rPr lang="en-US" dirty="0"/>
              <a:t>What is Bad News?  </a:t>
            </a:r>
            <a:endParaRPr lang="en-US" dirty="0" smtClean="0"/>
          </a:p>
          <a:p>
            <a:endParaRPr lang="en-US" dirty="0"/>
          </a:p>
          <a:p>
            <a:endParaRPr lang="en-GB" dirty="0"/>
          </a:p>
          <a:p>
            <a:r>
              <a:rPr lang="en-US" dirty="0"/>
              <a:t>‘Bad news by any diagnosis that negatively alters the patients view of his or her future</a:t>
            </a:r>
            <a:r>
              <a:rPr lang="en-US" dirty="0" smtClean="0"/>
              <a:t>.’</a:t>
            </a:r>
          </a:p>
          <a:p>
            <a:endParaRPr lang="en-GB" dirty="0"/>
          </a:p>
          <a:p>
            <a:r>
              <a:rPr lang="en-US" dirty="0"/>
              <a:t>Oncologist Robert Buckman co-founder of SPIKES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r>
              <a:rPr lang="en-US" dirty="0" smtClean="0"/>
              <a:t>Bad News is always ‘in the eye of the beholder’</a:t>
            </a:r>
          </a:p>
          <a:p>
            <a:r>
              <a:rPr lang="en-US" dirty="0" smtClean="0"/>
              <a:t>For example a patient who is told their blurry vision is from Wet AMD rather than just needing a stronger pair of glasses.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3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‘The patient will never care how much you know, until they know how much you care</a:t>
            </a:r>
            <a:r>
              <a:rPr lang="en-US" dirty="0" smtClean="0"/>
              <a:t>’</a:t>
            </a:r>
          </a:p>
          <a:p>
            <a:endParaRPr lang="en-GB" dirty="0"/>
          </a:p>
          <a:p>
            <a:r>
              <a:rPr lang="en-US" dirty="0"/>
              <a:t>Teddy Canale on his American Academy of Orthopaedic Surgeons Vice Presidential </a:t>
            </a:r>
            <a:r>
              <a:rPr lang="en-US" dirty="0" smtClean="0"/>
              <a:t>address</a:t>
            </a:r>
          </a:p>
          <a:p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‘People will forget what you said, people will forget what you did. But people will never forget how you made them feel’.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Maya </a:t>
            </a:r>
            <a:r>
              <a:rPr lang="en-US" dirty="0"/>
              <a:t>Angelou, American Poet &amp; Civil Rights Activist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Famous sayings about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6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GB" dirty="0"/>
          </a:p>
          <a:p>
            <a:r>
              <a:rPr lang="en-US" b="1" dirty="0" smtClean="0"/>
              <a:t>Breaking Bad News </a:t>
            </a:r>
            <a:r>
              <a:rPr lang="en-US" b="1" dirty="0"/>
              <a:t>Models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  <a:p>
            <a:r>
              <a:rPr lang="en-US" dirty="0"/>
              <a:t>SPIKES developed by Oncologists Robert Buckman &amp; Walter </a:t>
            </a:r>
            <a:r>
              <a:rPr lang="en-US" dirty="0" smtClean="0"/>
              <a:t>Bailie in 2000. This the Model used in GP training by Royal College of </a:t>
            </a:r>
            <a:r>
              <a:rPr lang="en-US" dirty="0"/>
              <a:t>G</a:t>
            </a:r>
            <a:r>
              <a:rPr lang="en-US" dirty="0" smtClean="0"/>
              <a:t>eneral Practitioners and other HCPs</a:t>
            </a:r>
          </a:p>
          <a:p>
            <a:endParaRPr lang="en-GB" dirty="0"/>
          </a:p>
          <a:p>
            <a:r>
              <a:rPr lang="en-US" dirty="0" smtClean="0"/>
              <a:t>ABCDE</a:t>
            </a:r>
          </a:p>
          <a:p>
            <a:endParaRPr lang="en-GB" dirty="0"/>
          </a:p>
          <a:p>
            <a:r>
              <a:rPr lang="en-US" dirty="0"/>
              <a:t>BREAKS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Bad News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4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403927"/>
            <a:ext cx="8229600" cy="4921921"/>
          </a:xfrm>
        </p:spPr>
        <p:txBody>
          <a:bodyPr/>
          <a:lstStyle/>
          <a:p>
            <a:r>
              <a:rPr lang="en-US" u="sng" dirty="0"/>
              <a:t>SPIKES</a:t>
            </a: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S  Setting   </a:t>
            </a:r>
            <a:r>
              <a:rPr lang="en-US" dirty="0"/>
              <a:t>Do you have enough time, is this the right place</a:t>
            </a:r>
            <a:r>
              <a:rPr lang="en-US" dirty="0" smtClean="0"/>
              <a:t>? Mental rehearsal, how will respond to negative emotions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P Perception </a:t>
            </a:r>
            <a:r>
              <a:rPr lang="en-US" dirty="0"/>
              <a:t>How much does your patient know and </a:t>
            </a:r>
            <a:r>
              <a:rPr lang="en-US" dirty="0" smtClean="0"/>
              <a:t>understand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I Invitation </a:t>
            </a:r>
            <a:r>
              <a:rPr lang="en-US" dirty="0"/>
              <a:t>for </a:t>
            </a:r>
            <a:r>
              <a:rPr lang="en-US" dirty="0" smtClean="0"/>
              <a:t>Information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K Knowledge</a:t>
            </a:r>
            <a:r>
              <a:rPr lang="en-US" dirty="0"/>
              <a:t>, Is the information sufficient and </a:t>
            </a:r>
            <a:r>
              <a:rPr lang="en-US" dirty="0" smtClean="0"/>
              <a:t>clear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E Empathy </a:t>
            </a:r>
            <a:r>
              <a:rPr lang="en-US" dirty="0"/>
              <a:t>What is the impact of what you say and how you say </a:t>
            </a:r>
            <a:r>
              <a:rPr lang="en-US" dirty="0" smtClean="0"/>
              <a:t>it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S Summary/Strategy</a:t>
            </a:r>
            <a:r>
              <a:rPr lang="en-US" dirty="0"/>
              <a:t>: do you check for understanding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P I K E 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6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Setting?</a:t>
            </a:r>
            <a:endParaRPr lang="en-GB" dirty="0"/>
          </a:p>
        </p:txBody>
      </p:sp>
      <p:pic>
        <p:nvPicPr>
          <p:cNvPr id="12290" name="Picture 2" descr="Conversations in practice: an introduction - Optician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8" y="1708727"/>
            <a:ext cx="7370618" cy="43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403927"/>
            <a:ext cx="8229600" cy="4617461"/>
          </a:xfrm>
        </p:spPr>
        <p:txBody>
          <a:bodyPr/>
          <a:lstStyle/>
          <a:p>
            <a:r>
              <a:rPr lang="en-US" dirty="0"/>
              <a:t> </a:t>
            </a:r>
            <a:endParaRPr lang="en-GB" dirty="0"/>
          </a:p>
          <a:p>
            <a:r>
              <a:rPr lang="en-US" i="1" u="sng" dirty="0"/>
              <a:t>Setting</a:t>
            </a:r>
            <a:endParaRPr lang="en-GB" dirty="0"/>
          </a:p>
          <a:p>
            <a:endParaRPr lang="en-GB" dirty="0"/>
          </a:p>
          <a:p>
            <a:r>
              <a:rPr lang="en-US" dirty="0"/>
              <a:t>Involve significant others, family members especially for cognitive issues- ‘Do you have anybody with you today’ or ‘Two memories are always better than One</a:t>
            </a:r>
            <a:r>
              <a:rPr lang="en-US" dirty="0" smtClean="0"/>
              <a:t>’</a:t>
            </a:r>
          </a:p>
          <a:p>
            <a:endParaRPr lang="en-GB" dirty="0"/>
          </a:p>
          <a:p>
            <a:r>
              <a:rPr lang="en-US" dirty="0"/>
              <a:t>Sit Down/Stand Up mirror other persons position, be at eye level when </a:t>
            </a:r>
            <a:r>
              <a:rPr lang="en-US" dirty="0" smtClean="0"/>
              <a:t>communicating</a:t>
            </a:r>
          </a:p>
          <a:p>
            <a:endParaRPr lang="en-GB" dirty="0"/>
          </a:p>
          <a:p>
            <a:r>
              <a:rPr lang="en-US" dirty="0"/>
              <a:t>Look Attentive and calm – Eye </a:t>
            </a:r>
            <a:r>
              <a:rPr lang="en-US" dirty="0" smtClean="0"/>
              <a:t>Contact</a:t>
            </a:r>
          </a:p>
          <a:p>
            <a:endParaRPr lang="en-GB" dirty="0"/>
          </a:p>
          <a:p>
            <a:r>
              <a:rPr lang="en-US" dirty="0"/>
              <a:t>Listening Mode: </a:t>
            </a:r>
            <a:r>
              <a:rPr lang="en-US" dirty="0" smtClean="0"/>
              <a:t> </a:t>
            </a:r>
            <a:r>
              <a:rPr lang="en-US" dirty="0"/>
              <a:t>Active Listening vs Passive Listening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Bringing in another family member</a:t>
            </a:r>
            <a:endParaRPr lang="en-GB" dirty="0"/>
          </a:p>
        </p:txBody>
      </p:sp>
      <p:pic>
        <p:nvPicPr>
          <p:cNvPr id="6146" name="Picture 2" descr="Delivering difficult news - OpenLearn - Open University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3" y="1976581"/>
            <a:ext cx="7195127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30981"/>
      </p:ext>
    </p:extLst>
  </p:cSld>
  <p:clrMapOvr>
    <a:masterClrMapping/>
  </p:clrMapOvr>
</p:sld>
</file>

<file path=ppt/theme/theme1.xml><?xml version="1.0" encoding="utf-8"?>
<a:theme xmlns:a="http://schemas.openxmlformats.org/drawingml/2006/main" name="TBTC_PPT">
  <a:themeElements>
    <a:clrScheme name="TBTC">
      <a:dk1>
        <a:sysClr val="windowText" lastClr="000000"/>
      </a:dk1>
      <a:lt1>
        <a:sysClr val="window" lastClr="FFFFFF"/>
      </a:lt1>
      <a:dk2>
        <a:srgbClr val="B8EDE9"/>
      </a:dk2>
      <a:lt2>
        <a:srgbClr val="F3889F"/>
      </a:lt2>
      <a:accent1>
        <a:srgbClr val="E81140"/>
      </a:accent1>
      <a:accent2>
        <a:srgbClr val="71DBD4"/>
      </a:accent2>
      <a:accent3>
        <a:srgbClr val="373A36"/>
      </a:accent3>
      <a:accent4>
        <a:srgbClr val="A2A4A6"/>
      </a:accent4>
      <a:accent5>
        <a:srgbClr val="8D0024"/>
      </a:accent5>
      <a:accent6>
        <a:srgbClr val="5C9F9A"/>
      </a:accent6>
      <a:hlink>
        <a:srgbClr val="F3889F"/>
      </a:hlink>
      <a:folHlink>
        <a:srgbClr val="B8EDE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E5BDB59-3AF6-4E43-A241-B4FCD64E10A5}" vid="{0CDB259D-7D07-4988-A1A7-AE93B00A5E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4EDDBAEDA9D499B9F6383B73A6704" ma:contentTypeVersion="14" ma:contentTypeDescription="Create a new document." ma:contentTypeScope="" ma:versionID="4743915d41e98c98f4615978c58d433f">
  <xsd:schema xmlns:xsd="http://www.w3.org/2001/XMLSchema" xmlns:xs="http://www.w3.org/2001/XMLSchema" xmlns:p="http://schemas.microsoft.com/office/2006/metadata/properties" xmlns:ns2="32f0c94a-819f-4270-be54-8f20d12c5f78" xmlns:ns3="9f514e85-246f-41a1-b936-c863447846eb" targetNamespace="http://schemas.microsoft.com/office/2006/metadata/properties" ma:root="true" ma:fieldsID="826af1ce431e0e777972d95c8da3311a" ns2:_="" ns3:_="">
    <xsd:import namespace="32f0c94a-819f-4270-be54-8f20d12c5f78"/>
    <xsd:import namespace="9f514e85-246f-41a1-b936-c863447846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c94a-819f-4270-be54-8f20d12c5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dfab7ff-493e-4f05-914a-34e092f24bb1}" ma:internalName="TaxCatchAll" ma:showField="CatchAllData" ma:web="32f0c94a-819f-4270-be54-8f20d12c5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4e85-246f-41a1-b936-c86344784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b117e7-6f4a-42cd-b5da-bc305b27d2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2B34D6-7865-4B52-A807-4E6748DBEF97}"/>
</file>

<file path=customXml/itemProps2.xml><?xml version="1.0" encoding="utf-8"?>
<ds:datastoreItem xmlns:ds="http://schemas.openxmlformats.org/officeDocument/2006/customXml" ds:itemID="{F91458AE-2F58-481B-9273-24A476909DE4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1786</TotalTime>
  <Words>1003</Words>
  <Application>Microsoft Office PowerPoint</Application>
  <PresentationFormat>On-screen Show (4:3)</PresentationFormat>
  <Paragraphs>187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Rubik</vt:lpstr>
      <vt:lpstr>Rubik Medium</vt:lpstr>
      <vt:lpstr>TBTC_PPT</vt:lpstr>
      <vt:lpstr>Custom Design</vt:lpstr>
      <vt:lpstr>Effective Communication &amp; Breaking Bad News </vt:lpstr>
      <vt:lpstr>Communication &amp; Breaking Bad News</vt:lpstr>
      <vt:lpstr>Introduction</vt:lpstr>
      <vt:lpstr>Famous sayings about communication</vt:lpstr>
      <vt:lpstr>Breaking Bad News models</vt:lpstr>
      <vt:lpstr>S P I K E S </vt:lpstr>
      <vt:lpstr>Setting?</vt:lpstr>
      <vt:lpstr>Setting</vt:lpstr>
      <vt:lpstr>Bringing in another family member</vt:lpstr>
      <vt:lpstr>Perception</vt:lpstr>
      <vt:lpstr>Invitation</vt:lpstr>
      <vt:lpstr>Retained Information</vt:lpstr>
      <vt:lpstr>Patient’s Memory for Medical Info , 2003, R P C Kessels, JRSM</vt:lpstr>
      <vt:lpstr>Patient’s Memory for Medical Info , 2003, R P C Kessels, JRSM</vt:lpstr>
      <vt:lpstr>Patient Engagement Strategies</vt:lpstr>
      <vt:lpstr>Patient Information Leaflets (PILs)</vt:lpstr>
      <vt:lpstr>AOP PILs</vt:lpstr>
      <vt:lpstr>Knowledge</vt:lpstr>
      <vt:lpstr>Empathy/compassion</vt:lpstr>
      <vt:lpstr>Empathetic Statements</vt:lpstr>
      <vt:lpstr>‘It was like being hit with a brick’</vt:lpstr>
      <vt:lpstr>18 people diagnosed  with eye disease </vt:lpstr>
      <vt:lpstr>Impact of the Clinicians words</vt:lpstr>
      <vt:lpstr>Empathy</vt:lpstr>
      <vt:lpstr>Doctor vs Patient views on Empathy</vt:lpstr>
      <vt:lpstr>BBN is not easy</vt:lpstr>
      <vt:lpstr>BBN Models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&amp; breaking bad news</dc:title>
  <dc:creator>Lorcan Butler</dc:creator>
  <cp:lastModifiedBy>Lorcan Butler</cp:lastModifiedBy>
  <cp:revision>77</cp:revision>
  <dcterms:created xsi:type="dcterms:W3CDTF">2020-11-03T12:21:24Z</dcterms:created>
  <dcterms:modified xsi:type="dcterms:W3CDTF">2023-11-20T21:54:38Z</dcterms:modified>
</cp:coreProperties>
</file>