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3" r:id="rId2"/>
    <p:sldMasterId id="2147483685" r:id="rId3"/>
  </p:sldMasterIdLst>
  <p:notesMasterIdLst>
    <p:notesMasterId r:id="rId14"/>
  </p:notesMasterIdLst>
  <p:sldIdLst>
    <p:sldId id="256" r:id="rId4"/>
    <p:sldId id="257" r:id="rId5"/>
    <p:sldId id="260" r:id="rId6"/>
    <p:sldId id="261" r:id="rId7"/>
    <p:sldId id="259" r:id="rId8"/>
    <p:sldId id="266" r:id="rId9"/>
    <p:sldId id="262" r:id="rId10"/>
    <p:sldId id="263" r:id="rId11"/>
    <p:sldId id="264"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B7B7"/>
    <a:srgbClr val="62A0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DD5F08-B63D-45CE-BEF5-F6BF7A37836B}" v="43" dt="2025-10-27T10:44:36.0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033" autoAdjust="0"/>
  </p:normalViewPr>
  <p:slideViewPr>
    <p:cSldViewPr snapToGrid="0">
      <p:cViewPr varScale="1">
        <p:scale>
          <a:sx n="62" d="100"/>
          <a:sy n="62" d="100"/>
        </p:scale>
        <p:origin x="148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customXml" Target="../customXml/item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23" Type="http://schemas.openxmlformats.org/officeDocument/2006/relationships/customXml" Target="../customXml/item3.xml"/><Relationship Id="rId10" Type="http://schemas.openxmlformats.org/officeDocument/2006/relationships/slide" Target="slides/slide7.xml"/><Relationship Id="rId19"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Bradbury" userId="b7e80ea6-48eb-4e52-8f8d-495d74de6821" providerId="ADAL" clId="{9458875E-E48E-472F-8162-5D72ABCFC91A}"/>
    <pc:docChg chg="undo custSel addSld delSld modSld">
      <pc:chgData name="Michael Bradbury" userId="b7e80ea6-48eb-4e52-8f8d-495d74de6821" providerId="ADAL" clId="{9458875E-E48E-472F-8162-5D72ABCFC91A}" dt="2025-10-27T10:49:10.993" v="7773" actId="20577"/>
      <pc:docMkLst>
        <pc:docMk/>
      </pc:docMkLst>
      <pc:sldChg chg="addSp delSp modSp mod">
        <pc:chgData name="Michael Bradbury" userId="b7e80ea6-48eb-4e52-8f8d-495d74de6821" providerId="ADAL" clId="{9458875E-E48E-472F-8162-5D72ABCFC91A}" dt="2025-10-16T10:02:42.395" v="6612" actId="1037"/>
        <pc:sldMkLst>
          <pc:docMk/>
          <pc:sldMk cId="2373264193" sldId="256"/>
        </pc:sldMkLst>
        <pc:spChg chg="mod">
          <ac:chgData name="Michael Bradbury" userId="b7e80ea6-48eb-4e52-8f8d-495d74de6821" providerId="ADAL" clId="{9458875E-E48E-472F-8162-5D72ABCFC91A}" dt="2025-10-16T10:02:42.395" v="6612" actId="1037"/>
          <ac:spMkLst>
            <pc:docMk/>
            <pc:sldMk cId="2373264193" sldId="256"/>
            <ac:spMk id="2" creationId="{38548367-17EF-A20C-3462-900243AC79E7}"/>
          </ac:spMkLst>
        </pc:spChg>
      </pc:sldChg>
      <pc:sldChg chg="addSp delSp modSp mod modNotesTx">
        <pc:chgData name="Michael Bradbury" userId="b7e80ea6-48eb-4e52-8f8d-495d74de6821" providerId="ADAL" clId="{9458875E-E48E-472F-8162-5D72ABCFC91A}" dt="2025-10-16T10:10:42.076" v="6836" actId="20577"/>
        <pc:sldMkLst>
          <pc:docMk/>
          <pc:sldMk cId="3044056669" sldId="257"/>
        </pc:sldMkLst>
        <pc:spChg chg="mod">
          <ac:chgData name="Michael Bradbury" userId="b7e80ea6-48eb-4e52-8f8d-495d74de6821" providerId="ADAL" clId="{9458875E-E48E-472F-8162-5D72ABCFC91A}" dt="2025-10-06T12:20:21.283" v="92" actId="27636"/>
          <ac:spMkLst>
            <pc:docMk/>
            <pc:sldMk cId="3044056669" sldId="257"/>
            <ac:spMk id="3" creationId="{8F5E356D-5443-394B-7396-A81CCB55657C}"/>
          </ac:spMkLst>
        </pc:spChg>
        <pc:spChg chg="add mod">
          <ac:chgData name="Michael Bradbury" userId="b7e80ea6-48eb-4e52-8f8d-495d74de6821" providerId="ADAL" clId="{9458875E-E48E-472F-8162-5D72ABCFC91A}" dt="2025-10-06T12:18:22.868" v="80" actId="20577"/>
          <ac:spMkLst>
            <pc:docMk/>
            <pc:sldMk cId="3044056669" sldId="257"/>
            <ac:spMk id="6" creationId="{A34C7ADA-838C-8D33-1662-6BA3470D5730}"/>
          </ac:spMkLst>
        </pc:spChg>
        <pc:picChg chg="add mod">
          <ac:chgData name="Michael Bradbury" userId="b7e80ea6-48eb-4e52-8f8d-495d74de6821" providerId="ADAL" clId="{9458875E-E48E-472F-8162-5D72ABCFC91A}" dt="2025-10-06T12:15:54.764" v="2" actId="962"/>
          <ac:picMkLst>
            <pc:docMk/>
            <pc:sldMk cId="3044056669" sldId="257"/>
            <ac:picMk id="5" creationId="{89DA019A-0AFD-6D57-47D3-034B6CEF07AE}"/>
          </ac:picMkLst>
        </pc:picChg>
      </pc:sldChg>
      <pc:sldChg chg="new del modNotesTx">
        <pc:chgData name="Michael Bradbury" userId="b7e80ea6-48eb-4e52-8f8d-495d74de6821" providerId="ADAL" clId="{9458875E-E48E-472F-8162-5D72ABCFC91A}" dt="2025-10-06T12:52:21.538" v="1663" actId="47"/>
        <pc:sldMkLst>
          <pc:docMk/>
          <pc:sldMk cId="52333013" sldId="258"/>
        </pc:sldMkLst>
      </pc:sldChg>
      <pc:sldChg chg="addSp modSp new mod modNotesTx">
        <pc:chgData name="Michael Bradbury" userId="b7e80ea6-48eb-4e52-8f8d-495d74de6821" providerId="ADAL" clId="{9458875E-E48E-472F-8162-5D72ABCFC91A}" dt="2025-10-27T10:37:43" v="7532" actId="20577"/>
        <pc:sldMkLst>
          <pc:docMk/>
          <pc:sldMk cId="2794738177" sldId="259"/>
        </pc:sldMkLst>
        <pc:spChg chg="add mod">
          <ac:chgData name="Michael Bradbury" userId="b7e80ea6-48eb-4e52-8f8d-495d74de6821" providerId="ADAL" clId="{9458875E-E48E-472F-8162-5D72ABCFC91A}" dt="2025-10-06T12:52:42.067" v="1689" actId="20577"/>
          <ac:spMkLst>
            <pc:docMk/>
            <pc:sldMk cId="2794738177" sldId="259"/>
            <ac:spMk id="2" creationId="{EA7F3DEA-DDA8-AE5E-5BCA-97EA083085FE}"/>
          </ac:spMkLst>
        </pc:spChg>
        <pc:picChg chg="add mod">
          <ac:chgData name="Michael Bradbury" userId="b7e80ea6-48eb-4e52-8f8d-495d74de6821" providerId="ADAL" clId="{9458875E-E48E-472F-8162-5D72ABCFC91A}" dt="2025-10-06T12:50:57.865" v="1488" actId="732"/>
          <ac:picMkLst>
            <pc:docMk/>
            <pc:sldMk cId="2794738177" sldId="259"/>
            <ac:picMk id="1026" creationId="{3981A707-5A89-3135-5276-905CA2A53B83}"/>
          </ac:picMkLst>
        </pc:picChg>
      </pc:sldChg>
      <pc:sldChg chg="addSp modSp new mod modNotesTx">
        <pc:chgData name="Michael Bradbury" userId="b7e80ea6-48eb-4e52-8f8d-495d74de6821" providerId="ADAL" clId="{9458875E-E48E-472F-8162-5D72ABCFC91A}" dt="2025-10-16T10:11:36.030" v="6906" actId="6549"/>
        <pc:sldMkLst>
          <pc:docMk/>
          <pc:sldMk cId="2089883163" sldId="260"/>
        </pc:sldMkLst>
        <pc:spChg chg="add mod">
          <ac:chgData name="Michael Bradbury" userId="b7e80ea6-48eb-4e52-8f8d-495d74de6821" providerId="ADAL" clId="{9458875E-E48E-472F-8162-5D72ABCFC91A}" dt="2025-10-06T12:53:20.319" v="1760" actId="20577"/>
          <ac:spMkLst>
            <pc:docMk/>
            <pc:sldMk cId="2089883163" sldId="260"/>
            <ac:spMk id="2" creationId="{256BDB7B-1767-1B62-C617-EAA65CA02C29}"/>
          </ac:spMkLst>
        </pc:spChg>
        <pc:picChg chg="add mod">
          <ac:chgData name="Michael Bradbury" userId="b7e80ea6-48eb-4e52-8f8d-495d74de6821" providerId="ADAL" clId="{9458875E-E48E-472F-8162-5D72ABCFC91A}" dt="2025-10-06T14:46:19.372" v="3154" actId="408"/>
          <ac:picMkLst>
            <pc:docMk/>
            <pc:sldMk cId="2089883163" sldId="260"/>
            <ac:picMk id="4" creationId="{B362F8CA-4D84-1302-20FA-FDB88BFBA08F}"/>
          </ac:picMkLst>
        </pc:picChg>
        <pc:picChg chg="add mod">
          <ac:chgData name="Michael Bradbury" userId="b7e80ea6-48eb-4e52-8f8d-495d74de6821" providerId="ADAL" clId="{9458875E-E48E-472F-8162-5D72ABCFC91A}" dt="2025-10-06T14:30:30.305" v="2926" actId="1076"/>
          <ac:picMkLst>
            <pc:docMk/>
            <pc:sldMk cId="2089883163" sldId="260"/>
            <ac:picMk id="6" creationId="{A8AB92B4-5E16-E170-0C9C-2ADA71BCC06E}"/>
          </ac:picMkLst>
        </pc:picChg>
        <pc:picChg chg="add mod">
          <ac:chgData name="Michael Bradbury" userId="b7e80ea6-48eb-4e52-8f8d-495d74de6821" providerId="ADAL" clId="{9458875E-E48E-472F-8162-5D72ABCFC91A}" dt="2025-10-06T14:46:09.235" v="3153" actId="1076"/>
          <ac:picMkLst>
            <pc:docMk/>
            <pc:sldMk cId="2089883163" sldId="260"/>
            <ac:picMk id="8" creationId="{4A48337D-EC93-704F-A2F3-E9CA44DF04A0}"/>
          </ac:picMkLst>
        </pc:picChg>
      </pc:sldChg>
      <pc:sldChg chg="addSp delSp modSp add mod modNotesTx">
        <pc:chgData name="Michael Bradbury" userId="b7e80ea6-48eb-4e52-8f8d-495d74de6821" providerId="ADAL" clId="{9458875E-E48E-472F-8162-5D72ABCFC91A}" dt="2025-10-06T15:12:17.914" v="4328" actId="20577"/>
        <pc:sldMkLst>
          <pc:docMk/>
          <pc:sldMk cId="3117748428" sldId="261"/>
        </pc:sldMkLst>
        <pc:spChg chg="add mod">
          <ac:chgData name="Michael Bradbury" userId="b7e80ea6-48eb-4e52-8f8d-495d74de6821" providerId="ADAL" clId="{9458875E-E48E-472F-8162-5D72ABCFC91A}" dt="2025-10-06T15:01:01.945" v="3740" actId="1076"/>
          <ac:spMkLst>
            <pc:docMk/>
            <pc:sldMk cId="3117748428" sldId="261"/>
            <ac:spMk id="3" creationId="{EDAD8B85-69BF-5AEF-CE31-D1B49527B96D}"/>
          </ac:spMkLst>
        </pc:spChg>
        <pc:spChg chg="add mod">
          <ac:chgData name="Michael Bradbury" userId="b7e80ea6-48eb-4e52-8f8d-495d74de6821" providerId="ADAL" clId="{9458875E-E48E-472F-8162-5D72ABCFC91A}" dt="2025-10-06T14:58:33.626" v="3694" actId="115"/>
          <ac:spMkLst>
            <pc:docMk/>
            <pc:sldMk cId="3117748428" sldId="261"/>
            <ac:spMk id="5" creationId="{E8154413-02E3-D527-0A16-D17EA1A1AA76}"/>
          </ac:spMkLst>
        </pc:spChg>
        <pc:spChg chg="add mod">
          <ac:chgData name="Michael Bradbury" userId="b7e80ea6-48eb-4e52-8f8d-495d74de6821" providerId="ADAL" clId="{9458875E-E48E-472F-8162-5D72ABCFC91A}" dt="2025-10-06T15:01:13.776" v="3745" actId="20577"/>
          <ac:spMkLst>
            <pc:docMk/>
            <pc:sldMk cId="3117748428" sldId="261"/>
            <ac:spMk id="9" creationId="{4C0D798F-3165-3F09-C57D-6E26DE6F555D}"/>
          </ac:spMkLst>
        </pc:spChg>
        <pc:spChg chg="add mod">
          <ac:chgData name="Michael Bradbury" userId="b7e80ea6-48eb-4e52-8f8d-495d74de6821" providerId="ADAL" clId="{9458875E-E48E-472F-8162-5D72ABCFC91A}" dt="2025-10-06T15:00:44.869" v="3738" actId="1076"/>
          <ac:spMkLst>
            <pc:docMk/>
            <pc:sldMk cId="3117748428" sldId="261"/>
            <ac:spMk id="10" creationId="{97D4B019-7124-5E71-6C98-057CC469D2BB}"/>
          </ac:spMkLst>
        </pc:spChg>
        <pc:spChg chg="add mod">
          <ac:chgData name="Michael Bradbury" userId="b7e80ea6-48eb-4e52-8f8d-495d74de6821" providerId="ADAL" clId="{9458875E-E48E-472F-8162-5D72ABCFC91A}" dt="2025-10-06T15:02:28.999" v="3776" actId="20577"/>
          <ac:spMkLst>
            <pc:docMk/>
            <pc:sldMk cId="3117748428" sldId="261"/>
            <ac:spMk id="11" creationId="{64647A0C-483D-87CD-9923-247B4818AD7B}"/>
          </ac:spMkLst>
        </pc:spChg>
        <pc:spChg chg="add mod">
          <ac:chgData name="Michael Bradbury" userId="b7e80ea6-48eb-4e52-8f8d-495d74de6821" providerId="ADAL" clId="{9458875E-E48E-472F-8162-5D72ABCFC91A}" dt="2025-10-06T15:03:02.825" v="3778" actId="571"/>
          <ac:spMkLst>
            <pc:docMk/>
            <pc:sldMk cId="3117748428" sldId="261"/>
            <ac:spMk id="15" creationId="{F8BB7181-5A5C-26C2-7D6B-62756B0615C5}"/>
          </ac:spMkLst>
        </pc:spChg>
        <pc:spChg chg="add mod">
          <ac:chgData name="Michael Bradbury" userId="b7e80ea6-48eb-4e52-8f8d-495d74de6821" providerId="ADAL" clId="{9458875E-E48E-472F-8162-5D72ABCFC91A}" dt="2025-10-06T15:03:02.825" v="3778" actId="571"/>
          <ac:spMkLst>
            <pc:docMk/>
            <pc:sldMk cId="3117748428" sldId="261"/>
            <ac:spMk id="16" creationId="{714F8535-BA8F-7ACD-E708-CF242378FBBA}"/>
          </ac:spMkLst>
        </pc:spChg>
        <pc:spChg chg="add mod">
          <ac:chgData name="Michael Bradbury" userId="b7e80ea6-48eb-4e52-8f8d-495d74de6821" providerId="ADAL" clId="{9458875E-E48E-472F-8162-5D72ABCFC91A}" dt="2025-10-06T15:03:21.244" v="3795" actId="20577"/>
          <ac:spMkLst>
            <pc:docMk/>
            <pc:sldMk cId="3117748428" sldId="261"/>
            <ac:spMk id="17" creationId="{3427BFF1-63ED-CADE-9883-9D27EB765667}"/>
          </ac:spMkLst>
        </pc:spChg>
      </pc:sldChg>
      <pc:sldChg chg="addSp delSp modSp add mod modNotesTx">
        <pc:chgData name="Michael Bradbury" userId="b7e80ea6-48eb-4e52-8f8d-495d74de6821" providerId="ADAL" clId="{9458875E-E48E-472F-8162-5D72ABCFC91A}" dt="2025-10-27T10:48:39.772" v="7770" actId="20577"/>
        <pc:sldMkLst>
          <pc:docMk/>
          <pc:sldMk cId="447737534" sldId="262"/>
        </pc:sldMkLst>
        <pc:spChg chg="add mod ord">
          <ac:chgData name="Michael Bradbury" userId="b7e80ea6-48eb-4e52-8f8d-495d74de6821" providerId="ADAL" clId="{9458875E-E48E-472F-8162-5D72ABCFC91A}" dt="2025-10-06T16:39:40.325" v="4683" actId="207"/>
          <ac:spMkLst>
            <pc:docMk/>
            <pc:sldMk cId="447737534" sldId="262"/>
            <ac:spMk id="7" creationId="{40E761B9-8299-D31A-2817-F22BADE5204C}"/>
          </ac:spMkLst>
        </pc:spChg>
        <pc:picChg chg="add mod">
          <ac:chgData name="Michael Bradbury" userId="b7e80ea6-48eb-4e52-8f8d-495d74de6821" providerId="ADAL" clId="{9458875E-E48E-472F-8162-5D72ABCFC91A}" dt="2025-10-06T16:40:22.063" v="4688" actId="1076"/>
          <ac:picMkLst>
            <pc:docMk/>
            <pc:sldMk cId="447737534" sldId="262"/>
            <ac:picMk id="4" creationId="{14108710-2C41-6C91-779F-9DA65276664D}"/>
          </ac:picMkLst>
        </pc:picChg>
        <pc:picChg chg="add mod">
          <ac:chgData name="Michael Bradbury" userId="b7e80ea6-48eb-4e52-8f8d-495d74de6821" providerId="ADAL" clId="{9458875E-E48E-472F-8162-5D72ABCFC91A}" dt="2025-10-06T16:40:18.273" v="4687" actId="1076"/>
          <ac:picMkLst>
            <pc:docMk/>
            <pc:sldMk cId="447737534" sldId="262"/>
            <ac:picMk id="6" creationId="{6054939E-BE8F-EA29-B1F8-34280BE69DF9}"/>
          </ac:picMkLst>
        </pc:picChg>
      </pc:sldChg>
      <pc:sldChg chg="addSp delSp add del setBg delDesignElem modNotesTx">
        <pc:chgData name="Michael Bradbury" userId="b7e80ea6-48eb-4e52-8f8d-495d74de6821" providerId="ADAL" clId="{9458875E-E48E-472F-8162-5D72ABCFC91A}" dt="2025-10-16T10:34:08.307" v="7476" actId="20577"/>
        <pc:sldMkLst>
          <pc:docMk/>
          <pc:sldMk cId="3493339321" sldId="263"/>
        </pc:sldMkLst>
        <pc:spChg chg="add del">
          <ac:chgData name="Michael Bradbury" userId="b7e80ea6-48eb-4e52-8f8d-495d74de6821" providerId="ADAL" clId="{9458875E-E48E-472F-8162-5D72ABCFC91A}" dt="2025-10-06T16:46:02.472" v="4701"/>
          <ac:spMkLst>
            <pc:docMk/>
            <pc:sldMk cId="3493339321" sldId="263"/>
            <ac:spMk id="8" creationId="{327D73B4-9F5C-4A64-A179-51B9500CB8B5}"/>
          </ac:spMkLst>
        </pc:spChg>
        <pc:spChg chg="add del">
          <ac:chgData name="Michael Bradbury" userId="b7e80ea6-48eb-4e52-8f8d-495d74de6821" providerId="ADAL" clId="{9458875E-E48E-472F-8162-5D72ABCFC91A}" dt="2025-10-06T16:46:02.472" v="4701"/>
          <ac:spMkLst>
            <pc:docMk/>
            <pc:sldMk cId="3493339321" sldId="263"/>
            <ac:spMk id="10" creationId="{C1F06963-6374-4B48-844F-071A9BAAAE02}"/>
          </ac:spMkLst>
        </pc:spChg>
        <pc:spChg chg="add del">
          <ac:chgData name="Michael Bradbury" userId="b7e80ea6-48eb-4e52-8f8d-495d74de6821" providerId="ADAL" clId="{9458875E-E48E-472F-8162-5D72ABCFC91A}" dt="2025-10-06T16:46:02.472" v="4701"/>
          <ac:spMkLst>
            <pc:docMk/>
            <pc:sldMk cId="3493339321" sldId="263"/>
            <ac:spMk id="12" creationId="{6CB927A4-E432-4310-9CD5-E89FF5063179}"/>
          </ac:spMkLst>
        </pc:spChg>
        <pc:spChg chg="add del">
          <ac:chgData name="Michael Bradbury" userId="b7e80ea6-48eb-4e52-8f8d-495d74de6821" providerId="ADAL" clId="{9458875E-E48E-472F-8162-5D72ABCFC91A}" dt="2025-10-06T16:46:02.472" v="4701"/>
          <ac:spMkLst>
            <pc:docMk/>
            <pc:sldMk cId="3493339321" sldId="263"/>
            <ac:spMk id="14" creationId="{1453BF6C-B012-48B7-B4E8-6D7AC7C27D02}"/>
          </ac:spMkLst>
        </pc:spChg>
        <pc:spChg chg="add del">
          <ac:chgData name="Michael Bradbury" userId="b7e80ea6-48eb-4e52-8f8d-495d74de6821" providerId="ADAL" clId="{9458875E-E48E-472F-8162-5D72ABCFC91A}" dt="2025-10-06T16:46:02.472" v="4701"/>
          <ac:spMkLst>
            <pc:docMk/>
            <pc:sldMk cId="3493339321" sldId="263"/>
            <ac:spMk id="16" creationId="{E3020543-B24B-4EC4-8FFC-8DD88EEA91A8}"/>
          </ac:spMkLst>
        </pc:spChg>
        <pc:cxnChg chg="add del">
          <ac:chgData name="Michael Bradbury" userId="b7e80ea6-48eb-4e52-8f8d-495d74de6821" providerId="ADAL" clId="{9458875E-E48E-472F-8162-5D72ABCFC91A}" dt="2025-10-06T16:46:02.472" v="4701"/>
          <ac:cxnSpMkLst>
            <pc:docMk/>
            <pc:sldMk cId="3493339321" sldId="263"/>
            <ac:cxnSpMk id="18" creationId="{C49DA8F6-BCC1-4447-B54C-57856834B94B}"/>
          </ac:cxnSpMkLst>
        </pc:cxnChg>
      </pc:sldChg>
      <pc:sldChg chg="add del">
        <pc:chgData name="Michael Bradbury" userId="b7e80ea6-48eb-4e52-8f8d-495d74de6821" providerId="ADAL" clId="{9458875E-E48E-472F-8162-5D72ABCFC91A}" dt="2025-10-06T16:48:15.932" v="4892"/>
        <pc:sldMkLst>
          <pc:docMk/>
          <pc:sldMk cId="40374714" sldId="264"/>
        </pc:sldMkLst>
      </pc:sldChg>
      <pc:sldChg chg="add modNotesTx">
        <pc:chgData name="Michael Bradbury" userId="b7e80ea6-48eb-4e52-8f8d-495d74de6821" providerId="ADAL" clId="{9458875E-E48E-472F-8162-5D72ABCFC91A}" dt="2025-10-16T10:32:56.247" v="7408" actId="20577"/>
        <pc:sldMkLst>
          <pc:docMk/>
          <pc:sldMk cId="2176692938" sldId="264"/>
        </pc:sldMkLst>
      </pc:sldChg>
      <pc:sldChg chg="addSp modSp new mod">
        <pc:chgData name="Michael Bradbury" userId="b7e80ea6-48eb-4e52-8f8d-495d74de6821" providerId="ADAL" clId="{9458875E-E48E-472F-8162-5D72ABCFC91A}" dt="2025-10-06T16:55:43.340" v="5682" actId="1076"/>
        <pc:sldMkLst>
          <pc:docMk/>
          <pc:sldMk cId="813316378" sldId="265"/>
        </pc:sldMkLst>
        <pc:spChg chg="add mod">
          <ac:chgData name="Michael Bradbury" userId="b7e80ea6-48eb-4e52-8f8d-495d74de6821" providerId="ADAL" clId="{9458875E-E48E-472F-8162-5D72ABCFC91A}" dt="2025-10-06T16:55:16.533" v="5667" actId="20577"/>
          <ac:spMkLst>
            <pc:docMk/>
            <pc:sldMk cId="813316378" sldId="265"/>
            <ac:spMk id="2" creationId="{A1643668-E837-D87C-E81B-3A614533B4B4}"/>
          </ac:spMkLst>
        </pc:spChg>
        <pc:spChg chg="add mod">
          <ac:chgData name="Michael Bradbury" userId="b7e80ea6-48eb-4e52-8f8d-495d74de6821" providerId="ADAL" clId="{9458875E-E48E-472F-8162-5D72ABCFC91A}" dt="2025-10-06T16:55:43.340" v="5682" actId="1076"/>
          <ac:spMkLst>
            <pc:docMk/>
            <pc:sldMk cId="813316378" sldId="265"/>
            <ac:spMk id="3" creationId="{AA1EA2DA-2639-9FA2-C893-7BD3FAF73EAB}"/>
          </ac:spMkLst>
        </pc:spChg>
      </pc:sldChg>
      <pc:sldChg chg="addSp modSp new mod modNotesTx">
        <pc:chgData name="Michael Bradbury" userId="b7e80ea6-48eb-4e52-8f8d-495d74de6821" providerId="ADAL" clId="{9458875E-E48E-472F-8162-5D72ABCFC91A}" dt="2025-10-27T10:49:10.993" v="7773" actId="20577"/>
        <pc:sldMkLst>
          <pc:docMk/>
          <pc:sldMk cId="1356819352" sldId="266"/>
        </pc:sldMkLst>
        <pc:spChg chg="add mod">
          <ac:chgData name="Michael Bradbury" userId="b7e80ea6-48eb-4e52-8f8d-495d74de6821" providerId="ADAL" clId="{9458875E-E48E-472F-8162-5D72ABCFC91A}" dt="2025-10-27T10:40:25.330" v="7541"/>
          <ac:spMkLst>
            <pc:docMk/>
            <pc:sldMk cId="1356819352" sldId="266"/>
            <ac:spMk id="4" creationId="{AF97C754-0562-B68D-7BEB-451F7A69F418}"/>
          </ac:spMkLst>
        </pc:spChg>
        <pc:picChg chg="add mod">
          <ac:chgData name="Michael Bradbury" userId="b7e80ea6-48eb-4e52-8f8d-495d74de6821" providerId="ADAL" clId="{9458875E-E48E-472F-8162-5D72ABCFC91A}" dt="2025-10-27T10:45:38.606" v="7573" actId="1076"/>
          <ac:picMkLst>
            <pc:docMk/>
            <pc:sldMk cId="1356819352" sldId="266"/>
            <ac:picMk id="3" creationId="{7F19B764-41A7-9EDF-97A4-DA88A19F7C28}"/>
          </ac:picMkLst>
        </pc:picChg>
        <pc:picChg chg="add mod">
          <ac:chgData name="Michael Bradbury" userId="b7e80ea6-48eb-4e52-8f8d-495d74de6821" providerId="ADAL" clId="{9458875E-E48E-472F-8162-5D72ABCFC91A}" dt="2025-10-27T10:48:53.029" v="7772" actId="1076"/>
          <ac:picMkLst>
            <pc:docMk/>
            <pc:sldMk cId="1356819352" sldId="266"/>
            <ac:picMk id="6" creationId="{60E5C2CD-A7E3-F8E6-379B-3D9E3D27ECF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4205E1-B4A7-40F7-8F5A-D4FB348DF408}" type="datetimeFigureOut">
              <a:rPr lang="en-GB" smtClean="0"/>
              <a:t>27/10/2025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964BC-C021-47B1-8321-43AB8529C85B}" type="slidenum">
              <a:rPr lang="en-GB" smtClean="0"/>
              <a:t>‹#›</a:t>
            </a:fld>
            <a:endParaRPr lang="en-GB"/>
          </a:p>
        </p:txBody>
      </p:sp>
    </p:spTree>
    <p:extLst>
      <p:ext uri="{BB962C8B-B14F-4D97-AF65-F5344CB8AC3E}">
        <p14:creationId xmlns:p14="http://schemas.microsoft.com/office/powerpoint/2010/main" val="1227271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allhelpline.org.u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Background: An optometrist, qualified 13 years. I have been a hospital optometrist, an independent practice owner, then more recently in national leadership role with Specsavers before joining Optometry Wales.</a:t>
            </a:r>
          </a:p>
          <a:p>
            <a:r>
              <a:rPr lang="en-GB" sz="1200" kern="1200" dirty="0">
                <a:solidFill>
                  <a:schemeClr val="tx1"/>
                </a:solidFill>
                <a:effectLst/>
                <a:latin typeface="+mn-lt"/>
                <a:ea typeface="+mn-ea"/>
                <a:cs typeface="+mn-cs"/>
              </a:rPr>
              <a:t>My national role with SS started in Summer 2023, so essentially my role became understanding WGOS changes inside and out and helping practices &amp; practitioners get ready for the seismic change in the way optometry is delivered across the whole of Wales.</a:t>
            </a:r>
          </a:p>
          <a:p>
            <a:r>
              <a:rPr lang="en-GB" sz="1200" kern="1200" dirty="0">
                <a:solidFill>
                  <a:schemeClr val="tx1"/>
                </a:solidFill>
                <a:effectLst/>
                <a:latin typeface="+mn-lt"/>
                <a:ea typeface="+mn-ea"/>
                <a:cs typeface="+mn-cs"/>
              </a:rPr>
              <a:t>In Feb 25, I joined Optometry Wales taking on the new role of ROC Engagement Officer for each of the ROCs so I support locally but in all 3 regions (N, SW, SE). The role broadly involves (read off slide)</a:t>
            </a:r>
          </a:p>
        </p:txBody>
      </p:sp>
      <p:sp>
        <p:nvSpPr>
          <p:cNvPr id="4" name="Slide Number Placeholder 3"/>
          <p:cNvSpPr>
            <a:spLocks noGrp="1"/>
          </p:cNvSpPr>
          <p:nvPr>
            <p:ph type="sldNum" sz="quarter" idx="5"/>
          </p:nvPr>
        </p:nvSpPr>
        <p:spPr/>
        <p:txBody>
          <a:bodyPr/>
          <a:lstStyle/>
          <a:p>
            <a:fld id="{108964BC-C021-47B1-8321-43AB8529C85B}" type="slidenum">
              <a:rPr lang="en-GB" smtClean="0"/>
              <a:t>2</a:t>
            </a:fld>
            <a:endParaRPr lang="en-GB"/>
          </a:p>
        </p:txBody>
      </p:sp>
    </p:spTree>
    <p:extLst>
      <p:ext uri="{BB962C8B-B14F-4D97-AF65-F5344CB8AC3E}">
        <p14:creationId xmlns:p14="http://schemas.microsoft.com/office/powerpoint/2010/main" val="1270098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General Optical Council (the regulatory body of the profession) </a:t>
            </a:r>
            <a:r>
              <a:rPr lang="en-GB" sz="1200" b="0" i="1" kern="1200" dirty="0">
                <a:solidFill>
                  <a:schemeClr val="tx1"/>
                </a:solidFill>
                <a:effectLst/>
                <a:latin typeface="+mn-lt"/>
                <a:ea typeface="+mn-ea"/>
                <a:cs typeface="+mn-cs"/>
              </a:rPr>
              <a:t>2025 Workforce and Perceptions Survey </a:t>
            </a:r>
            <a:r>
              <a:rPr lang="en-GB" sz="1200" b="0" i="0" kern="1200" dirty="0">
                <a:solidFill>
                  <a:schemeClr val="tx1"/>
                </a:solidFill>
                <a:effectLst/>
                <a:latin typeface="+mn-lt"/>
                <a:ea typeface="+mn-ea"/>
                <a:cs typeface="+mn-cs"/>
              </a:rPr>
              <a:t>gained more than 3700 responses. Firstly, some of the more worrying trends</a:t>
            </a:r>
          </a:p>
          <a:p>
            <a:r>
              <a:rPr lang="en-GB" sz="1200" b="0" i="0" kern="1200" dirty="0">
                <a:solidFill>
                  <a:schemeClr val="tx1"/>
                </a:solidFill>
                <a:effectLst/>
                <a:latin typeface="+mn-lt"/>
                <a:ea typeface="+mn-ea"/>
                <a:cs typeface="+mn-cs"/>
                <a:sym typeface="Wingdings" panose="05000000000000000000" pitchFamily="2" charset="2"/>
              </a:rPr>
              <a:t>Stress with work is high- </a:t>
            </a:r>
            <a:r>
              <a:rPr lang="en-GB" dirty="0"/>
              <a:t>sometimes or frequently working beyond their hours (66%) and feel unable to cope with their workload (57%) as well as an increase in number of clinicians planning to leave the profession entirely (18% +4%) or reduce their hours (28%)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Overall job satisfaction 62% </a:t>
            </a:r>
            <a:r>
              <a:rPr lang="en-GB" sz="1200" b="0" i="0" kern="1200" dirty="0">
                <a:solidFill>
                  <a:schemeClr val="tx1"/>
                </a:solidFill>
                <a:effectLst/>
                <a:latin typeface="+mn-lt"/>
                <a:ea typeface="+mn-ea"/>
                <a:cs typeface="+mn-cs"/>
                <a:sym typeface="Wingdings" panose="05000000000000000000" pitchFamily="2" charset="2"/>
              </a:rPr>
              <a:t> 58%  55% (2023 – 2025). But what drives satisfaction? The main reason was if the work is interesting and rewarding.</a:t>
            </a:r>
          </a:p>
          <a:p>
            <a:r>
              <a:rPr lang="en-GB" sz="1200" b="0" i="0" kern="1200" dirty="0">
                <a:solidFill>
                  <a:schemeClr val="tx1"/>
                </a:solidFill>
                <a:effectLst/>
                <a:latin typeface="+mn-lt"/>
                <a:ea typeface="+mn-ea"/>
                <a:cs typeface="+mn-cs"/>
                <a:sym typeface="Wingdings" panose="05000000000000000000" pitchFamily="2" charset="2"/>
              </a:rPr>
              <a:t>Why did people want to become optometrists in the first place? 2/3 stated that they had an interest in eye health &amp; eye care &amp; &gt; half (55%) wanted to help people</a:t>
            </a:r>
          </a:p>
          <a:p>
            <a:r>
              <a:rPr lang="en-GB" sz="1200" b="0" i="0" kern="1200" dirty="0">
                <a:solidFill>
                  <a:schemeClr val="tx1"/>
                </a:solidFill>
                <a:effectLst/>
                <a:latin typeface="+mn-lt"/>
                <a:ea typeface="+mn-ea"/>
                <a:cs typeface="+mn-cs"/>
                <a:sym typeface="Wingdings" panose="05000000000000000000" pitchFamily="2" charset="2"/>
              </a:rPr>
              <a:t>So for us in Wales, are there reasons to be optimistic?</a:t>
            </a:r>
          </a:p>
          <a:p>
            <a:r>
              <a:rPr lang="en-GB" sz="1200" b="0" i="0" kern="1200" dirty="0">
                <a:solidFill>
                  <a:schemeClr val="tx1"/>
                </a:solidFill>
                <a:effectLst/>
                <a:latin typeface="+mn-lt"/>
                <a:ea typeface="+mn-ea"/>
                <a:cs typeface="+mn-cs"/>
                <a:sym typeface="Wingdings" panose="05000000000000000000" pitchFamily="2" charset="2"/>
              </a:rPr>
              <a:t>Optometrists working in Wales felt more likely to have o</a:t>
            </a:r>
            <a:r>
              <a:rPr lang="en-GB" dirty="0"/>
              <a:t>pportunities to develop at their workplace and were more likely to hold an additional qualification &amp; be involved in enhanced services.</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They were also more likely to have supervised within the last 12 months, however the warning here is that is also more associated with feeling unable to cope with their high workload</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Regarding stress in our sector: Research carried out in 2024 (lead author Neil </a:t>
            </a:r>
            <a:r>
              <a:rPr lang="en-GB" sz="1200" b="0" i="0" kern="1200" dirty="0" err="1">
                <a:solidFill>
                  <a:schemeClr val="tx1"/>
                </a:solidFill>
                <a:effectLst/>
                <a:latin typeface="+mn-lt"/>
                <a:ea typeface="+mn-ea"/>
                <a:cs typeface="+mn-cs"/>
              </a:rPr>
              <a:t>Retallic</a:t>
            </a:r>
            <a:r>
              <a:rPr lang="en-GB" sz="1200" b="0" i="0" kern="1200" dirty="0">
                <a:solidFill>
                  <a:schemeClr val="tx1"/>
                </a:solidFill>
                <a:effectLst/>
                <a:latin typeface="+mn-lt"/>
                <a:ea typeface="+mn-ea"/>
                <a:cs typeface="+mn-cs"/>
              </a:rPr>
              <a:t>- Head of Optometry Development in Specsavers), 37% of the 1,303 qualified optometrists scored for moderate to severe distress, 24% of respondents screened positive for depression and 28% screened positive for anxiety. 1 in 5 had sought help from a healthcare professional in the last 12/12 and 17% said they were on some form of treatment (counselling, medication)</a:t>
            </a:r>
            <a:endParaRPr lang="en-GB" dirty="0"/>
          </a:p>
        </p:txBody>
      </p:sp>
      <p:sp>
        <p:nvSpPr>
          <p:cNvPr id="4" name="Slide Number Placeholder 3"/>
          <p:cNvSpPr>
            <a:spLocks noGrp="1"/>
          </p:cNvSpPr>
          <p:nvPr>
            <p:ph type="sldNum" sz="quarter" idx="5"/>
          </p:nvPr>
        </p:nvSpPr>
        <p:spPr/>
        <p:txBody>
          <a:bodyPr/>
          <a:lstStyle/>
          <a:p>
            <a:fld id="{108964BC-C021-47B1-8321-43AB8529C85B}" type="slidenum">
              <a:rPr lang="en-GB" smtClean="0"/>
              <a:t>3</a:t>
            </a:fld>
            <a:endParaRPr lang="en-GB"/>
          </a:p>
        </p:txBody>
      </p:sp>
    </p:spTree>
    <p:extLst>
      <p:ext uri="{BB962C8B-B14F-4D97-AF65-F5344CB8AC3E}">
        <p14:creationId xmlns:p14="http://schemas.microsoft.com/office/powerpoint/2010/main" val="2905762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8E514-0713-8694-69B7-C50F1DD07D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31185B-47B0-6C9C-6BE8-16450EE274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6EA667-72E2-FC00-6CD3-7A09384E8BE2}"/>
              </a:ext>
            </a:extLst>
          </p:cNvPr>
          <p:cNvSpPr>
            <a:spLocks noGrp="1"/>
          </p:cNvSpPr>
          <p:nvPr>
            <p:ph type="body" idx="1"/>
          </p:nvPr>
        </p:nvSpPr>
        <p:spPr/>
        <p:txBody>
          <a:bodyPr/>
          <a:lstStyle/>
          <a:p>
            <a:r>
              <a:rPr lang="en-GB" sz="1200" b="0" i="0" kern="1200" dirty="0">
                <a:solidFill>
                  <a:schemeClr val="tx1"/>
                </a:solidFill>
                <a:effectLst/>
                <a:latin typeface="+mn-lt"/>
                <a:ea typeface="+mn-ea"/>
                <a:cs typeface="+mn-cs"/>
              </a:rPr>
              <a:t>Regarding stress in our sector: Research carried out in 2024 (lead author Neil </a:t>
            </a:r>
            <a:r>
              <a:rPr lang="en-GB" sz="1200" b="0" i="0" kern="1200" dirty="0" err="1">
                <a:solidFill>
                  <a:schemeClr val="tx1"/>
                </a:solidFill>
                <a:effectLst/>
                <a:latin typeface="+mn-lt"/>
                <a:ea typeface="+mn-ea"/>
                <a:cs typeface="+mn-cs"/>
              </a:rPr>
              <a:t>Retallic</a:t>
            </a:r>
            <a:r>
              <a:rPr lang="en-GB" sz="1200" b="0" i="0" kern="1200" dirty="0">
                <a:solidFill>
                  <a:schemeClr val="tx1"/>
                </a:solidFill>
                <a:effectLst/>
                <a:latin typeface="+mn-lt"/>
                <a:ea typeface="+mn-ea"/>
                <a:cs typeface="+mn-cs"/>
              </a:rPr>
              <a:t>- Head of Optometry Development in Specsavers), 37% of the 1,303 qualified optometrists scored for moderate to severe distress, 24% of respondents screened positive for depression and 28% screened positive for anxiety. 1 in 5 had sought help from a healthcare professional in the last 12/12 and 17% said they were on some form of treatment (counselling, medication).</a:t>
            </a:r>
          </a:p>
          <a:p>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For stress and for depression &amp; anxiety, the predictors were similar (read from above). In general, the strongest predictor was physical health. If someone has poorer physical health, you’re more likely to have poorer mental health as well.</a:t>
            </a:r>
            <a:endParaRPr lang="en-GB" dirty="0"/>
          </a:p>
          <a:p>
            <a:r>
              <a:rPr lang="en-GB" sz="1200" b="0" i="0" kern="1200" dirty="0">
                <a:solidFill>
                  <a:schemeClr val="tx1"/>
                </a:solidFill>
                <a:effectLst/>
                <a:latin typeface="+mn-lt"/>
                <a:ea typeface="+mn-ea"/>
                <a:cs typeface="+mn-cs"/>
              </a:rPr>
              <a:t>Can we utilise this information to support our clinicians in Wales? The research author identified 2 areas to focus on: </a:t>
            </a:r>
          </a:p>
          <a:p>
            <a:pPr marL="228600" indent="-228600">
              <a:buAutoNum type="arabicPeriod"/>
            </a:pPr>
            <a:r>
              <a:rPr lang="en-GB" sz="1200" b="0" i="0" kern="1200" dirty="0">
                <a:solidFill>
                  <a:schemeClr val="tx1"/>
                </a:solidFill>
                <a:effectLst/>
                <a:latin typeface="+mn-lt"/>
                <a:ea typeface="+mn-ea"/>
                <a:cs typeface="+mn-cs"/>
              </a:rPr>
              <a:t>There is what the individual can do through self-care and finding a work-life balance, ensuring you’ve got the right support and are making healthier lifestyle choices. There’s also what you can do when you are in work or in other environments in your own personal life to minimise the chance of stress happening and how you would respond to it</a:t>
            </a:r>
          </a:p>
          <a:p>
            <a:pPr marL="228600" indent="-228600">
              <a:buAutoNum type="arabicPeriod"/>
            </a:pPr>
            <a:r>
              <a:rPr lang="en-GB" sz="1200" b="0" i="0" kern="1200" dirty="0">
                <a:solidFill>
                  <a:schemeClr val="tx1"/>
                </a:solidFill>
                <a:effectLst/>
                <a:latin typeface="+mn-lt"/>
                <a:ea typeface="+mn-ea"/>
                <a:cs typeface="+mn-cs"/>
              </a:rPr>
              <a:t>Organisational level- What can organisations and professional bodies do to make sure that we’ve got the right working environments for people to foster good workforce relations and the right conditions? </a:t>
            </a:r>
          </a:p>
        </p:txBody>
      </p:sp>
      <p:sp>
        <p:nvSpPr>
          <p:cNvPr id="4" name="Slide Number Placeholder 3">
            <a:extLst>
              <a:ext uri="{FF2B5EF4-FFF2-40B4-BE49-F238E27FC236}">
                <a16:creationId xmlns:a16="http://schemas.microsoft.com/office/drawing/2014/main" id="{35D4986D-2087-C22F-AAA5-DBEF55D994DA}"/>
              </a:ext>
            </a:extLst>
          </p:cNvPr>
          <p:cNvSpPr>
            <a:spLocks noGrp="1"/>
          </p:cNvSpPr>
          <p:nvPr>
            <p:ph type="sldNum" sz="quarter" idx="5"/>
          </p:nvPr>
        </p:nvSpPr>
        <p:spPr/>
        <p:txBody>
          <a:bodyPr/>
          <a:lstStyle/>
          <a:p>
            <a:fld id="{108964BC-C021-47B1-8321-43AB8529C85B}" type="slidenum">
              <a:rPr lang="en-GB" smtClean="0"/>
              <a:t>4</a:t>
            </a:fld>
            <a:endParaRPr lang="en-GB"/>
          </a:p>
        </p:txBody>
      </p:sp>
    </p:spTree>
    <p:extLst>
      <p:ext uri="{BB962C8B-B14F-4D97-AF65-F5344CB8AC3E}">
        <p14:creationId xmlns:p14="http://schemas.microsoft.com/office/powerpoint/2010/main" val="2002731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can we do to help?</a:t>
            </a:r>
          </a:p>
          <a:p>
            <a:r>
              <a:rPr lang="en-GB" dirty="0"/>
              <a:t>1. Self-help, individual level support</a:t>
            </a:r>
          </a:p>
          <a:p>
            <a:r>
              <a:rPr lang="en-GB" dirty="0"/>
              <a:t>Improving awareness of NHS mental health support and relevant charities (next slide, posters)</a:t>
            </a:r>
          </a:p>
        </p:txBody>
      </p:sp>
      <p:sp>
        <p:nvSpPr>
          <p:cNvPr id="4" name="Slide Number Placeholder 3"/>
          <p:cNvSpPr>
            <a:spLocks noGrp="1"/>
          </p:cNvSpPr>
          <p:nvPr>
            <p:ph type="sldNum" sz="quarter" idx="5"/>
          </p:nvPr>
        </p:nvSpPr>
        <p:spPr/>
        <p:txBody>
          <a:bodyPr/>
          <a:lstStyle/>
          <a:p>
            <a:fld id="{108964BC-C021-47B1-8321-43AB8529C85B}" type="slidenum">
              <a:rPr lang="en-GB" smtClean="0"/>
              <a:t>5</a:t>
            </a:fld>
            <a:endParaRPr lang="en-GB"/>
          </a:p>
        </p:txBody>
      </p:sp>
    </p:spTree>
    <p:extLst>
      <p:ext uri="{BB962C8B-B14F-4D97-AF65-F5344CB8AC3E}">
        <p14:creationId xmlns:p14="http://schemas.microsoft.com/office/powerpoint/2010/main" val="2692556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Here in Wales, there </a:t>
            </a:r>
            <a:r>
              <a:rPr lang="en-GB" sz="1200" b="0" i="0" kern="1200">
                <a:solidFill>
                  <a:schemeClr val="tx1"/>
                </a:solidFill>
                <a:effectLst/>
                <a:latin typeface="+mn-lt"/>
                <a:ea typeface="+mn-ea"/>
                <a:cs typeface="+mn-cs"/>
              </a:rPr>
              <a:t>is a </a:t>
            </a:r>
            <a:r>
              <a:rPr lang="en-GB" sz="1200" b="0" i="0" kern="1200" dirty="0">
                <a:solidFill>
                  <a:schemeClr val="tx1"/>
                </a:solidFill>
                <a:effectLst/>
                <a:latin typeface="+mn-lt"/>
                <a:ea typeface="+mn-ea"/>
                <a:cs typeface="+mn-cs"/>
              </a:rPr>
              <a:t>CALL helpline open 24/7 which can offer confidential emotional support and advice to both an individual and their family. It will help you contact support available in your local area. The Freephone number for CALL is 0800 132 737. There is also information about looking after your mental wellbeing on the CALL website: </a:t>
            </a:r>
            <a:r>
              <a:rPr lang="en-GB" sz="1200" b="0" i="0" kern="1200" dirty="0">
                <a:solidFill>
                  <a:schemeClr val="tx1"/>
                </a:solidFill>
                <a:effectLst/>
                <a:latin typeface="+mn-lt"/>
                <a:ea typeface="+mn-ea"/>
                <a:cs typeface="+mn-cs"/>
                <a:hlinkClick r:id="rId3" tooltip="https://www.callhelpline.org.uk/"/>
              </a:rPr>
              <a:t>https://www.callhelpline.org.uk/</a:t>
            </a: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NHS 111 Press 2 is a Wales-wide service, a single point of access into all 7 Health Boards, with local mental health knowledge &amp; access to Mental Health pathways.</a:t>
            </a: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08964BC-C021-47B1-8321-43AB8529C85B}" type="slidenum">
              <a:rPr lang="en-GB" smtClean="0"/>
              <a:t>6</a:t>
            </a:fld>
            <a:endParaRPr lang="en-GB"/>
          </a:p>
        </p:txBody>
      </p:sp>
    </p:spTree>
    <p:extLst>
      <p:ext uri="{BB962C8B-B14F-4D97-AF65-F5344CB8AC3E}">
        <p14:creationId xmlns:p14="http://schemas.microsoft.com/office/powerpoint/2010/main" val="3237305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779BA-6D96-3DA1-637A-86803111C8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9C66B6-9426-C332-03BD-F6B892A4FA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58C13C-781B-67EF-B35B-EA0310D4F623}"/>
              </a:ext>
            </a:extLst>
          </p:cNvPr>
          <p:cNvSpPr>
            <a:spLocks noGrp="1"/>
          </p:cNvSpPr>
          <p:nvPr>
            <p:ph type="body" idx="1"/>
          </p:nvPr>
        </p:nvSpPr>
        <p:spPr/>
        <p:txBody>
          <a:bodyPr/>
          <a:lstStyle/>
          <a:p>
            <a:r>
              <a:rPr lang="en-GB" dirty="0"/>
              <a:t>There is a host of support services available to people, but if we can increase people’s awareness of how they can access support for themselves is really important.</a:t>
            </a:r>
          </a:p>
          <a:p>
            <a:endParaRPr lang="en-GB" dirty="0"/>
          </a:p>
          <a:p>
            <a:r>
              <a:rPr lang="en-GB" sz="1200" kern="1200" dirty="0">
                <a:solidFill>
                  <a:schemeClr val="tx1"/>
                </a:solidFill>
                <a:effectLst/>
                <a:latin typeface="+mn-lt"/>
                <a:ea typeface="+mn-ea"/>
                <a:cs typeface="+mn-cs"/>
              </a:rPr>
              <a:t>Credit goes to the Community Pharmacist in CTMUHB who created posters following discussions in their cluster which were shared with all community pharmacies in Wales and they have kindly agreed for Optometry Wales to share with all optometry practices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else are we doing? (next slide)</a:t>
            </a:r>
          </a:p>
        </p:txBody>
      </p:sp>
      <p:sp>
        <p:nvSpPr>
          <p:cNvPr id="4" name="Slide Number Placeholder 3">
            <a:extLst>
              <a:ext uri="{FF2B5EF4-FFF2-40B4-BE49-F238E27FC236}">
                <a16:creationId xmlns:a16="http://schemas.microsoft.com/office/drawing/2014/main" id="{65AC11E4-1694-1B18-5403-76B1FFB54014}"/>
              </a:ext>
            </a:extLst>
          </p:cNvPr>
          <p:cNvSpPr>
            <a:spLocks noGrp="1"/>
          </p:cNvSpPr>
          <p:nvPr>
            <p:ph type="sldNum" sz="quarter" idx="5"/>
          </p:nvPr>
        </p:nvSpPr>
        <p:spPr/>
        <p:txBody>
          <a:bodyPr/>
          <a:lstStyle/>
          <a:p>
            <a:fld id="{108964BC-C021-47B1-8321-43AB8529C85B}" type="slidenum">
              <a:rPr lang="en-GB" smtClean="0"/>
              <a:t>7</a:t>
            </a:fld>
            <a:endParaRPr lang="en-GB"/>
          </a:p>
        </p:txBody>
      </p:sp>
    </p:spTree>
    <p:extLst>
      <p:ext uri="{BB962C8B-B14F-4D97-AF65-F5344CB8AC3E}">
        <p14:creationId xmlns:p14="http://schemas.microsoft.com/office/powerpoint/2010/main" val="1612298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Wellbeing workshop roadshow- I have presented a proposal to each of the ROC committees; the ROCs will be jointly delivering a Wellbeing CPD (continued professional development points) roadshow Jan 26 with the excellent, award winning Piyus Tanna and Sheena Tanna-Shah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will also promote relevant CPD sessions that have been produced previously (DOCET Feb and March 2025)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958CF8-AFF2-4970-87EF-D0A76663F08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68616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3A5AA-37DD-E4FD-DAEC-28E510BFCA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1489A4-1C80-97AB-622E-9C61E2BE4A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86108A-2AB2-133E-8DA5-2E4C8515A8B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 Organisational Level</a:t>
            </a:r>
          </a:p>
          <a:p>
            <a:r>
              <a:rPr lang="en-GB" dirty="0"/>
              <a:t>Occupational health access for primary care optometry- this is managed at a health board level following contract reform in 2023, which is fantastic because it means an offer of occupational health support for primary care optometrists in line with other primary care professions. I have clarified with every Local Health Board in Wales, what services can optometry practice colleagues access? The answer is currently, it varies by area… in some areas primary care optometrists can access an occupational health assessment, but no direct access to mental health services.</a:t>
            </a:r>
          </a:p>
          <a:p>
            <a:r>
              <a:rPr lang="en-GB" dirty="0"/>
              <a:t>Optometry Wales now hosts any relevant documentation for practitioners on the members’ section of its website. This is an area that could be improved to support colleagues.</a:t>
            </a:r>
          </a:p>
          <a:p>
            <a:endParaRPr lang="en-GB" dirty="0"/>
          </a:p>
          <a:p>
            <a:r>
              <a:rPr lang="en-GB" dirty="0"/>
              <a:t>OW national work- minimise variation of WGOS services, working with NHS Wales at a national level through the ECWC national governance oversight committee and its sub-groups. This supports practices, locums and cross-boundary work to help reduce stress and maximise service provision for patients. This work is vital, including the frustrations caused by various different (and not fit for purpose) pieces of paperwork, referral forms, various MS Forms etc. The work is ongoing to produce better, more efficient and effective routes of referral with reduced variation and the profession welcomes the move towards full digitalisation so that practitioners can spend more time with their patients.</a:t>
            </a:r>
          </a:p>
          <a:p>
            <a:endParaRPr lang="en-GB" dirty="0"/>
          </a:p>
          <a:p>
            <a:r>
              <a:rPr lang="en-GB" dirty="0"/>
              <a:t>Thank you to WCB, their work producing the new website the Wales Vision Forum which does exactly this- helping practitioners to deliver better care and being able to access resources more simply makes their job more rewarding and less stressful, this aids job satisfaction, workforce retention and so improves access to patient care for EVERYONE</a:t>
            </a:r>
          </a:p>
          <a:p>
            <a:endParaRPr lang="en-GB" dirty="0"/>
          </a:p>
          <a:p>
            <a:r>
              <a:rPr lang="en-GB" dirty="0"/>
              <a:t>ROC local work- engagement work, comms to help with change, ensure people understand what is being asked of them. I’m really pleased to say that attendance at recent ROC meetings is better than ever with over 100 attendees across the latest series of ROC meetings, a more engaged workforce must be a good sign of things to come!</a:t>
            </a:r>
          </a:p>
        </p:txBody>
      </p:sp>
      <p:sp>
        <p:nvSpPr>
          <p:cNvPr id="4" name="Slide Number Placeholder 3">
            <a:extLst>
              <a:ext uri="{FF2B5EF4-FFF2-40B4-BE49-F238E27FC236}">
                <a16:creationId xmlns:a16="http://schemas.microsoft.com/office/drawing/2014/main" id="{97F729B2-8F5F-78FB-F80E-3627BC5D654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8964BC-C021-47B1-8321-43AB8529C85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63482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EAE1603-ED4C-F886-2DB7-E3313F7DDD7D}"/>
              </a:ext>
            </a:extLst>
          </p:cNvPr>
          <p:cNvSpPr>
            <a:spLocks noGrp="1"/>
          </p:cNvSpPr>
          <p:nvPr>
            <p:ph type="dt" sz="half" idx="10"/>
          </p:nvPr>
        </p:nvSpPr>
        <p:spPr/>
        <p:txBody>
          <a:bodyPr/>
          <a:lstStyle/>
          <a:p>
            <a:fld id="{1531F12A-FA9D-4E90-8F60-645BE0CFA216}" type="datetimeFigureOut">
              <a:rPr lang="en-GB" smtClean="0"/>
              <a:pPr/>
              <a:t>27/10/2025</a:t>
            </a:fld>
            <a:endParaRPr lang="en-GB" dirty="0"/>
          </a:p>
        </p:txBody>
      </p:sp>
      <p:sp>
        <p:nvSpPr>
          <p:cNvPr id="5" name="Slide Number Placeholder 4">
            <a:extLst>
              <a:ext uri="{FF2B5EF4-FFF2-40B4-BE49-F238E27FC236}">
                <a16:creationId xmlns:a16="http://schemas.microsoft.com/office/drawing/2014/main" id="{CD9650A3-FFB7-2884-F0F2-2895181295CA}"/>
              </a:ext>
            </a:extLst>
          </p:cNvPr>
          <p:cNvSpPr>
            <a:spLocks noGrp="1"/>
          </p:cNvSpPr>
          <p:nvPr>
            <p:ph type="sldNum" sz="quarter" idx="11"/>
          </p:nvPr>
        </p:nvSpPr>
        <p:spPr/>
        <p:txBody>
          <a:bodyPr/>
          <a:lstStyle/>
          <a:p>
            <a:fld id="{22730C09-D614-4EE2-8839-82FEEAFA74CD}" type="slidenum">
              <a:rPr lang="en-GB" smtClean="0"/>
              <a:t>‹#›</a:t>
            </a:fld>
            <a:endParaRPr lang="en-GB"/>
          </a:p>
        </p:txBody>
      </p:sp>
      <p:sp>
        <p:nvSpPr>
          <p:cNvPr id="6" name="Title 5">
            <a:extLst>
              <a:ext uri="{FF2B5EF4-FFF2-40B4-BE49-F238E27FC236}">
                <a16:creationId xmlns:a16="http://schemas.microsoft.com/office/drawing/2014/main" id="{C98B8FB6-9AB1-85F8-C2A2-598AE038064C}"/>
              </a:ext>
            </a:extLst>
          </p:cNvPr>
          <p:cNvSpPr>
            <a:spLocks noGrp="1"/>
          </p:cNvSpPr>
          <p:nvPr>
            <p:ph type="title"/>
          </p:nvPr>
        </p:nvSpPr>
        <p:spPr>
          <a:xfrm>
            <a:off x="6361546" y="2581852"/>
            <a:ext cx="5091545" cy="1325563"/>
          </a:xfrm>
          <a:prstGeom prst="rect">
            <a:avLst/>
          </a:prstGeom>
        </p:spPr>
        <p:txBody>
          <a:bodyPr anchor="ctr"/>
          <a:lstStyle>
            <a:lvl1pPr>
              <a:defRPr sz="2800"/>
            </a:lvl1pPr>
          </a:lstStyle>
          <a:p>
            <a:r>
              <a:rPr lang="en-US"/>
              <a:t>Click to edit Master title style</a:t>
            </a:r>
            <a:endParaRPr lang="en-GB" dirty="0"/>
          </a:p>
        </p:txBody>
      </p:sp>
    </p:spTree>
    <p:extLst>
      <p:ext uri="{BB962C8B-B14F-4D97-AF65-F5344CB8AC3E}">
        <p14:creationId xmlns:p14="http://schemas.microsoft.com/office/powerpoint/2010/main" val="3611268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FE741-9A5E-F3E2-953D-A2ACC4CED66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D239A57-08DC-D1CD-F51C-03541E5A51B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AA5844A-5BAD-8FB5-82C8-5484FECE1DF5}"/>
              </a:ext>
            </a:extLst>
          </p:cNvPr>
          <p:cNvSpPr>
            <a:spLocks noGrp="1"/>
          </p:cNvSpPr>
          <p:nvPr>
            <p:ph type="dt" sz="half" idx="10"/>
          </p:nvPr>
        </p:nvSpPr>
        <p:spPr/>
        <p:txBody>
          <a:bodyPr/>
          <a:lstStyle/>
          <a:p>
            <a:fld id="{1891190E-40C6-45B9-ABD9-9AA652FE3E32}" type="datetimeFigureOut">
              <a:rPr lang="en-GB" smtClean="0"/>
              <a:t>27/10/2025</a:t>
            </a:fld>
            <a:endParaRPr lang="en-GB"/>
          </a:p>
        </p:txBody>
      </p:sp>
      <p:sp>
        <p:nvSpPr>
          <p:cNvPr id="5" name="Footer Placeholder 4">
            <a:extLst>
              <a:ext uri="{FF2B5EF4-FFF2-40B4-BE49-F238E27FC236}">
                <a16:creationId xmlns:a16="http://schemas.microsoft.com/office/drawing/2014/main" id="{86116B48-854B-2C5F-AEB7-A6EEAD7C80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3D5E73-E29B-0F07-6040-CFC631FE2170}"/>
              </a:ext>
            </a:extLst>
          </p:cNvPr>
          <p:cNvSpPr>
            <a:spLocks noGrp="1"/>
          </p:cNvSpPr>
          <p:nvPr>
            <p:ph type="sldNum" sz="quarter" idx="12"/>
          </p:nvPr>
        </p:nvSpPr>
        <p:spPr/>
        <p:txBody>
          <a:bodyPr/>
          <a:lstStyle/>
          <a:p>
            <a:fld id="{46CC0291-7229-4258-9EC4-4BEE96F7FD18}" type="slidenum">
              <a:rPr lang="en-GB" smtClean="0"/>
              <a:t>‹#›</a:t>
            </a:fld>
            <a:endParaRPr lang="en-GB"/>
          </a:p>
        </p:txBody>
      </p:sp>
    </p:spTree>
    <p:extLst>
      <p:ext uri="{BB962C8B-B14F-4D97-AF65-F5344CB8AC3E}">
        <p14:creationId xmlns:p14="http://schemas.microsoft.com/office/powerpoint/2010/main" val="2508529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1D1F2-D3F8-F657-6BE0-9BFD9E2AE11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2551DF6-B05A-3029-6022-1ED526822E6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FC3CB66-1FEB-E3FB-C3C7-6B3D858527C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A5E92AA-1558-7BDD-0EDA-2179A5435752}"/>
              </a:ext>
            </a:extLst>
          </p:cNvPr>
          <p:cNvSpPr>
            <a:spLocks noGrp="1"/>
          </p:cNvSpPr>
          <p:nvPr>
            <p:ph type="dt" sz="half" idx="10"/>
          </p:nvPr>
        </p:nvSpPr>
        <p:spPr/>
        <p:txBody>
          <a:bodyPr/>
          <a:lstStyle/>
          <a:p>
            <a:fld id="{1891190E-40C6-45B9-ABD9-9AA652FE3E32}" type="datetimeFigureOut">
              <a:rPr lang="en-GB" smtClean="0"/>
              <a:t>27/10/2025</a:t>
            </a:fld>
            <a:endParaRPr lang="en-GB"/>
          </a:p>
        </p:txBody>
      </p:sp>
      <p:sp>
        <p:nvSpPr>
          <p:cNvPr id="6" name="Footer Placeholder 5">
            <a:extLst>
              <a:ext uri="{FF2B5EF4-FFF2-40B4-BE49-F238E27FC236}">
                <a16:creationId xmlns:a16="http://schemas.microsoft.com/office/drawing/2014/main" id="{A18F9BA4-AC00-6E50-C76B-D13F7B04A2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98969A-9A60-AD21-D031-21BF9C954EE0}"/>
              </a:ext>
            </a:extLst>
          </p:cNvPr>
          <p:cNvSpPr>
            <a:spLocks noGrp="1"/>
          </p:cNvSpPr>
          <p:nvPr>
            <p:ph type="sldNum" sz="quarter" idx="12"/>
          </p:nvPr>
        </p:nvSpPr>
        <p:spPr/>
        <p:txBody>
          <a:bodyPr/>
          <a:lstStyle/>
          <a:p>
            <a:fld id="{46CC0291-7229-4258-9EC4-4BEE96F7FD18}" type="slidenum">
              <a:rPr lang="en-GB" smtClean="0"/>
              <a:t>‹#›</a:t>
            </a:fld>
            <a:endParaRPr lang="en-GB"/>
          </a:p>
        </p:txBody>
      </p:sp>
    </p:spTree>
    <p:extLst>
      <p:ext uri="{BB962C8B-B14F-4D97-AF65-F5344CB8AC3E}">
        <p14:creationId xmlns:p14="http://schemas.microsoft.com/office/powerpoint/2010/main" val="882540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5DE94-CCEB-0047-379B-7F6787688BB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2B6B59CC-5237-D41A-EBE4-79011EF473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657C0CB-DB3B-41EF-FEE8-365F3D09493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E723E7FE-D879-E5B4-14E5-C46F2F8B38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007FF9F-955D-F330-2A62-68353159921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821562C-6962-498E-C38D-8B0943BAF904}"/>
              </a:ext>
            </a:extLst>
          </p:cNvPr>
          <p:cNvSpPr>
            <a:spLocks noGrp="1"/>
          </p:cNvSpPr>
          <p:nvPr>
            <p:ph type="dt" sz="half" idx="10"/>
          </p:nvPr>
        </p:nvSpPr>
        <p:spPr/>
        <p:txBody>
          <a:bodyPr/>
          <a:lstStyle/>
          <a:p>
            <a:fld id="{1891190E-40C6-45B9-ABD9-9AA652FE3E32}" type="datetimeFigureOut">
              <a:rPr lang="en-GB" smtClean="0"/>
              <a:t>27/10/2025</a:t>
            </a:fld>
            <a:endParaRPr lang="en-GB"/>
          </a:p>
        </p:txBody>
      </p:sp>
      <p:sp>
        <p:nvSpPr>
          <p:cNvPr id="8" name="Footer Placeholder 7">
            <a:extLst>
              <a:ext uri="{FF2B5EF4-FFF2-40B4-BE49-F238E27FC236}">
                <a16:creationId xmlns:a16="http://schemas.microsoft.com/office/drawing/2014/main" id="{6748946F-994D-F6C3-FAB4-C3A79923C8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C7A93EB-BDB8-FB24-16AF-4F7A51039581}"/>
              </a:ext>
            </a:extLst>
          </p:cNvPr>
          <p:cNvSpPr>
            <a:spLocks noGrp="1"/>
          </p:cNvSpPr>
          <p:nvPr>
            <p:ph type="sldNum" sz="quarter" idx="12"/>
          </p:nvPr>
        </p:nvSpPr>
        <p:spPr/>
        <p:txBody>
          <a:bodyPr/>
          <a:lstStyle/>
          <a:p>
            <a:fld id="{46CC0291-7229-4258-9EC4-4BEE96F7FD18}" type="slidenum">
              <a:rPr lang="en-GB" smtClean="0"/>
              <a:t>‹#›</a:t>
            </a:fld>
            <a:endParaRPr lang="en-GB"/>
          </a:p>
        </p:txBody>
      </p:sp>
    </p:spTree>
    <p:extLst>
      <p:ext uri="{BB962C8B-B14F-4D97-AF65-F5344CB8AC3E}">
        <p14:creationId xmlns:p14="http://schemas.microsoft.com/office/powerpoint/2010/main" val="1608660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4B55B-4A0B-CEA2-2EA8-30F323FDFDC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CC6304F-778B-5A3C-FDB7-A3DE734FCB2C}"/>
              </a:ext>
            </a:extLst>
          </p:cNvPr>
          <p:cNvSpPr>
            <a:spLocks noGrp="1"/>
          </p:cNvSpPr>
          <p:nvPr>
            <p:ph type="dt" sz="half" idx="10"/>
          </p:nvPr>
        </p:nvSpPr>
        <p:spPr/>
        <p:txBody>
          <a:bodyPr/>
          <a:lstStyle/>
          <a:p>
            <a:fld id="{1891190E-40C6-45B9-ABD9-9AA652FE3E32}" type="datetimeFigureOut">
              <a:rPr lang="en-GB" smtClean="0"/>
              <a:t>27/10/2025</a:t>
            </a:fld>
            <a:endParaRPr lang="en-GB"/>
          </a:p>
        </p:txBody>
      </p:sp>
      <p:sp>
        <p:nvSpPr>
          <p:cNvPr id="4" name="Footer Placeholder 3">
            <a:extLst>
              <a:ext uri="{FF2B5EF4-FFF2-40B4-BE49-F238E27FC236}">
                <a16:creationId xmlns:a16="http://schemas.microsoft.com/office/drawing/2014/main" id="{542C3AEC-1D6F-2DB2-757E-1BA7F2E9D6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8EB0F7A-CCA4-3881-13D2-24028D898BC7}"/>
              </a:ext>
            </a:extLst>
          </p:cNvPr>
          <p:cNvSpPr>
            <a:spLocks noGrp="1"/>
          </p:cNvSpPr>
          <p:nvPr>
            <p:ph type="sldNum" sz="quarter" idx="12"/>
          </p:nvPr>
        </p:nvSpPr>
        <p:spPr/>
        <p:txBody>
          <a:bodyPr/>
          <a:lstStyle/>
          <a:p>
            <a:fld id="{46CC0291-7229-4258-9EC4-4BEE96F7FD18}" type="slidenum">
              <a:rPr lang="en-GB" smtClean="0"/>
              <a:t>‹#›</a:t>
            </a:fld>
            <a:endParaRPr lang="en-GB"/>
          </a:p>
        </p:txBody>
      </p:sp>
    </p:spTree>
    <p:extLst>
      <p:ext uri="{BB962C8B-B14F-4D97-AF65-F5344CB8AC3E}">
        <p14:creationId xmlns:p14="http://schemas.microsoft.com/office/powerpoint/2010/main" val="2862411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60BC0B-D978-0FCF-9EAB-173B8F462BAE}"/>
              </a:ext>
            </a:extLst>
          </p:cNvPr>
          <p:cNvSpPr>
            <a:spLocks noGrp="1"/>
          </p:cNvSpPr>
          <p:nvPr>
            <p:ph type="dt" sz="half" idx="10"/>
          </p:nvPr>
        </p:nvSpPr>
        <p:spPr/>
        <p:txBody>
          <a:bodyPr/>
          <a:lstStyle/>
          <a:p>
            <a:fld id="{1891190E-40C6-45B9-ABD9-9AA652FE3E32}" type="datetimeFigureOut">
              <a:rPr lang="en-GB" smtClean="0"/>
              <a:t>27/10/2025</a:t>
            </a:fld>
            <a:endParaRPr lang="en-GB"/>
          </a:p>
        </p:txBody>
      </p:sp>
      <p:sp>
        <p:nvSpPr>
          <p:cNvPr id="3" name="Footer Placeholder 2">
            <a:extLst>
              <a:ext uri="{FF2B5EF4-FFF2-40B4-BE49-F238E27FC236}">
                <a16:creationId xmlns:a16="http://schemas.microsoft.com/office/drawing/2014/main" id="{122F87CE-B051-1E6B-219D-5EBD597A193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0123BDC-17A7-DE8D-15FF-5F7B5EA3766F}"/>
              </a:ext>
            </a:extLst>
          </p:cNvPr>
          <p:cNvSpPr>
            <a:spLocks noGrp="1"/>
          </p:cNvSpPr>
          <p:nvPr>
            <p:ph type="sldNum" sz="quarter" idx="12"/>
          </p:nvPr>
        </p:nvSpPr>
        <p:spPr/>
        <p:txBody>
          <a:bodyPr/>
          <a:lstStyle/>
          <a:p>
            <a:fld id="{46CC0291-7229-4258-9EC4-4BEE96F7FD18}" type="slidenum">
              <a:rPr lang="en-GB" smtClean="0"/>
              <a:t>‹#›</a:t>
            </a:fld>
            <a:endParaRPr lang="en-GB"/>
          </a:p>
        </p:txBody>
      </p:sp>
    </p:spTree>
    <p:extLst>
      <p:ext uri="{BB962C8B-B14F-4D97-AF65-F5344CB8AC3E}">
        <p14:creationId xmlns:p14="http://schemas.microsoft.com/office/powerpoint/2010/main" val="4223560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D0AC2-4067-9FCF-2B82-AA4BBB70622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E2ED6D19-9F64-AC37-A22E-419052D3DF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BA55438-E13F-ED5D-F948-E4FFCA364E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DDD6546-52DF-21C1-5E26-E9980EF027A7}"/>
              </a:ext>
            </a:extLst>
          </p:cNvPr>
          <p:cNvSpPr>
            <a:spLocks noGrp="1"/>
          </p:cNvSpPr>
          <p:nvPr>
            <p:ph type="dt" sz="half" idx="10"/>
          </p:nvPr>
        </p:nvSpPr>
        <p:spPr/>
        <p:txBody>
          <a:bodyPr/>
          <a:lstStyle/>
          <a:p>
            <a:fld id="{1891190E-40C6-45B9-ABD9-9AA652FE3E32}" type="datetimeFigureOut">
              <a:rPr lang="en-GB" smtClean="0"/>
              <a:t>27/10/2025</a:t>
            </a:fld>
            <a:endParaRPr lang="en-GB"/>
          </a:p>
        </p:txBody>
      </p:sp>
      <p:sp>
        <p:nvSpPr>
          <p:cNvPr id="6" name="Footer Placeholder 5">
            <a:extLst>
              <a:ext uri="{FF2B5EF4-FFF2-40B4-BE49-F238E27FC236}">
                <a16:creationId xmlns:a16="http://schemas.microsoft.com/office/drawing/2014/main" id="{F14FF141-8C7E-3B18-A75C-AC358C898F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AD59F3-5CD7-BD6D-2689-FB1F32A0C55D}"/>
              </a:ext>
            </a:extLst>
          </p:cNvPr>
          <p:cNvSpPr>
            <a:spLocks noGrp="1"/>
          </p:cNvSpPr>
          <p:nvPr>
            <p:ph type="sldNum" sz="quarter" idx="12"/>
          </p:nvPr>
        </p:nvSpPr>
        <p:spPr/>
        <p:txBody>
          <a:bodyPr/>
          <a:lstStyle/>
          <a:p>
            <a:fld id="{46CC0291-7229-4258-9EC4-4BEE96F7FD18}" type="slidenum">
              <a:rPr lang="en-GB" smtClean="0"/>
              <a:t>‹#›</a:t>
            </a:fld>
            <a:endParaRPr lang="en-GB"/>
          </a:p>
        </p:txBody>
      </p:sp>
    </p:spTree>
    <p:extLst>
      <p:ext uri="{BB962C8B-B14F-4D97-AF65-F5344CB8AC3E}">
        <p14:creationId xmlns:p14="http://schemas.microsoft.com/office/powerpoint/2010/main" val="2998481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725BA-D504-E755-341F-2E68D611BE8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E4B9991-DB76-308A-523B-C410EC0C7C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FCFC912-B038-0153-5416-F92205FB74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44B634C-171D-0CD9-192F-F21E89EC25E1}"/>
              </a:ext>
            </a:extLst>
          </p:cNvPr>
          <p:cNvSpPr>
            <a:spLocks noGrp="1"/>
          </p:cNvSpPr>
          <p:nvPr>
            <p:ph type="dt" sz="half" idx="10"/>
          </p:nvPr>
        </p:nvSpPr>
        <p:spPr/>
        <p:txBody>
          <a:bodyPr/>
          <a:lstStyle/>
          <a:p>
            <a:fld id="{1891190E-40C6-45B9-ABD9-9AA652FE3E32}" type="datetimeFigureOut">
              <a:rPr lang="en-GB" smtClean="0"/>
              <a:t>27/10/2025</a:t>
            </a:fld>
            <a:endParaRPr lang="en-GB"/>
          </a:p>
        </p:txBody>
      </p:sp>
      <p:sp>
        <p:nvSpPr>
          <p:cNvPr id="6" name="Footer Placeholder 5">
            <a:extLst>
              <a:ext uri="{FF2B5EF4-FFF2-40B4-BE49-F238E27FC236}">
                <a16:creationId xmlns:a16="http://schemas.microsoft.com/office/drawing/2014/main" id="{ED929AE9-CC14-F5EC-B554-8EC59AB89F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07AF95-01BF-C3C2-38F1-2AC7AC1CD721}"/>
              </a:ext>
            </a:extLst>
          </p:cNvPr>
          <p:cNvSpPr>
            <a:spLocks noGrp="1"/>
          </p:cNvSpPr>
          <p:nvPr>
            <p:ph type="sldNum" sz="quarter" idx="12"/>
          </p:nvPr>
        </p:nvSpPr>
        <p:spPr/>
        <p:txBody>
          <a:bodyPr/>
          <a:lstStyle/>
          <a:p>
            <a:fld id="{46CC0291-7229-4258-9EC4-4BEE96F7FD18}" type="slidenum">
              <a:rPr lang="en-GB" smtClean="0"/>
              <a:t>‹#›</a:t>
            </a:fld>
            <a:endParaRPr lang="en-GB"/>
          </a:p>
        </p:txBody>
      </p:sp>
    </p:spTree>
    <p:extLst>
      <p:ext uri="{BB962C8B-B14F-4D97-AF65-F5344CB8AC3E}">
        <p14:creationId xmlns:p14="http://schemas.microsoft.com/office/powerpoint/2010/main" val="2940550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D36CC-EFD8-075B-06EF-CFD5F691DBFA}"/>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6AD7E30-3D04-B898-6A28-38CAA5698E0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823B7D4-4AEE-6D20-040C-B83B2E46269D}"/>
              </a:ext>
            </a:extLst>
          </p:cNvPr>
          <p:cNvSpPr>
            <a:spLocks noGrp="1"/>
          </p:cNvSpPr>
          <p:nvPr>
            <p:ph type="dt" sz="half" idx="10"/>
          </p:nvPr>
        </p:nvSpPr>
        <p:spPr/>
        <p:txBody>
          <a:bodyPr/>
          <a:lstStyle/>
          <a:p>
            <a:fld id="{1891190E-40C6-45B9-ABD9-9AA652FE3E32}" type="datetimeFigureOut">
              <a:rPr lang="en-GB" smtClean="0"/>
              <a:t>27/10/2025</a:t>
            </a:fld>
            <a:endParaRPr lang="en-GB"/>
          </a:p>
        </p:txBody>
      </p:sp>
      <p:sp>
        <p:nvSpPr>
          <p:cNvPr id="5" name="Footer Placeholder 4">
            <a:extLst>
              <a:ext uri="{FF2B5EF4-FFF2-40B4-BE49-F238E27FC236}">
                <a16:creationId xmlns:a16="http://schemas.microsoft.com/office/drawing/2014/main" id="{F4930E80-275C-598B-5A83-C446BB3404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7111CA-ADDA-610C-345A-443DD0BE5D8E}"/>
              </a:ext>
            </a:extLst>
          </p:cNvPr>
          <p:cNvSpPr>
            <a:spLocks noGrp="1"/>
          </p:cNvSpPr>
          <p:nvPr>
            <p:ph type="sldNum" sz="quarter" idx="12"/>
          </p:nvPr>
        </p:nvSpPr>
        <p:spPr/>
        <p:txBody>
          <a:bodyPr/>
          <a:lstStyle/>
          <a:p>
            <a:fld id="{46CC0291-7229-4258-9EC4-4BEE96F7FD18}" type="slidenum">
              <a:rPr lang="en-GB" smtClean="0"/>
              <a:t>‹#›</a:t>
            </a:fld>
            <a:endParaRPr lang="en-GB"/>
          </a:p>
        </p:txBody>
      </p:sp>
    </p:spTree>
    <p:extLst>
      <p:ext uri="{BB962C8B-B14F-4D97-AF65-F5344CB8AC3E}">
        <p14:creationId xmlns:p14="http://schemas.microsoft.com/office/powerpoint/2010/main" val="2052748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C2D363-13CD-1B05-B2B1-178E4114FA73}"/>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5F430EA-EDCD-2490-5444-9938685DDAD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6582B80-5A36-B536-54CC-30A35ABCA320}"/>
              </a:ext>
            </a:extLst>
          </p:cNvPr>
          <p:cNvSpPr>
            <a:spLocks noGrp="1"/>
          </p:cNvSpPr>
          <p:nvPr>
            <p:ph type="dt" sz="half" idx="10"/>
          </p:nvPr>
        </p:nvSpPr>
        <p:spPr/>
        <p:txBody>
          <a:bodyPr/>
          <a:lstStyle/>
          <a:p>
            <a:fld id="{1891190E-40C6-45B9-ABD9-9AA652FE3E32}" type="datetimeFigureOut">
              <a:rPr lang="en-GB" smtClean="0"/>
              <a:t>27/10/2025</a:t>
            </a:fld>
            <a:endParaRPr lang="en-GB"/>
          </a:p>
        </p:txBody>
      </p:sp>
      <p:sp>
        <p:nvSpPr>
          <p:cNvPr id="5" name="Footer Placeholder 4">
            <a:extLst>
              <a:ext uri="{FF2B5EF4-FFF2-40B4-BE49-F238E27FC236}">
                <a16:creationId xmlns:a16="http://schemas.microsoft.com/office/drawing/2014/main" id="{E4C93C1B-23C6-5B48-D9D8-6B5236B43F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F7CC6B-8F19-F93B-F7D3-55AC2B336879}"/>
              </a:ext>
            </a:extLst>
          </p:cNvPr>
          <p:cNvSpPr>
            <a:spLocks noGrp="1"/>
          </p:cNvSpPr>
          <p:nvPr>
            <p:ph type="sldNum" sz="quarter" idx="12"/>
          </p:nvPr>
        </p:nvSpPr>
        <p:spPr/>
        <p:txBody>
          <a:bodyPr/>
          <a:lstStyle/>
          <a:p>
            <a:fld id="{46CC0291-7229-4258-9EC4-4BEE96F7FD18}" type="slidenum">
              <a:rPr lang="en-GB" smtClean="0"/>
              <a:t>‹#›</a:t>
            </a:fld>
            <a:endParaRPr lang="en-GB"/>
          </a:p>
        </p:txBody>
      </p:sp>
    </p:spTree>
    <p:extLst>
      <p:ext uri="{BB962C8B-B14F-4D97-AF65-F5344CB8AC3E}">
        <p14:creationId xmlns:p14="http://schemas.microsoft.com/office/powerpoint/2010/main" val="782933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654F4-50DE-5F25-5D81-EEE2553607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C234EA2-925B-7DFC-8603-A1676832D74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F9437D-F157-EA0B-1D50-FF510EB0A969}"/>
              </a:ext>
            </a:extLst>
          </p:cNvPr>
          <p:cNvSpPr>
            <a:spLocks noGrp="1"/>
          </p:cNvSpPr>
          <p:nvPr>
            <p:ph type="dt" sz="half" idx="10"/>
          </p:nvPr>
        </p:nvSpPr>
        <p:spPr/>
        <p:txBody>
          <a:bodyPr/>
          <a:lstStyle/>
          <a:p>
            <a:fld id="{1531F12A-FA9D-4E90-8F60-645BE0CFA216}" type="datetimeFigureOut">
              <a:rPr lang="en-GB" smtClean="0"/>
              <a:t>27/10/2025</a:t>
            </a:fld>
            <a:endParaRPr lang="en-GB"/>
          </a:p>
        </p:txBody>
      </p:sp>
      <p:sp>
        <p:nvSpPr>
          <p:cNvPr id="5" name="Footer Placeholder 4">
            <a:extLst>
              <a:ext uri="{FF2B5EF4-FFF2-40B4-BE49-F238E27FC236}">
                <a16:creationId xmlns:a16="http://schemas.microsoft.com/office/drawing/2014/main" id="{DE1FD2CF-DAB0-5E1F-E555-4256F77701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1EFEA5-E87E-1847-216A-F17014758845}"/>
              </a:ext>
            </a:extLst>
          </p:cNvPr>
          <p:cNvSpPr>
            <a:spLocks noGrp="1"/>
          </p:cNvSpPr>
          <p:nvPr>
            <p:ph type="sldNum" sz="quarter" idx="12"/>
          </p:nvPr>
        </p:nvSpPr>
        <p:spPr/>
        <p:txBody>
          <a:bodyPr/>
          <a:lstStyle/>
          <a:p>
            <a:fld id="{CD1C97DB-7126-4BC0-BC36-8312B71BCE0F}" type="slidenum">
              <a:rPr lang="en-GB" smtClean="0"/>
              <a:t>‹#›</a:t>
            </a:fld>
            <a:endParaRPr lang="en-GB"/>
          </a:p>
        </p:txBody>
      </p:sp>
    </p:spTree>
    <p:extLst>
      <p:ext uri="{BB962C8B-B14F-4D97-AF65-F5344CB8AC3E}">
        <p14:creationId xmlns:p14="http://schemas.microsoft.com/office/powerpoint/2010/main" val="3617250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1CD179-3B92-95E0-CB26-9C9E999606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D53FA0B-CC10-BC20-7E26-47865886D1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83A6C8D-E4B9-1535-CD8B-142AD636B4A3}"/>
              </a:ext>
            </a:extLst>
          </p:cNvPr>
          <p:cNvSpPr>
            <a:spLocks noGrp="1"/>
          </p:cNvSpPr>
          <p:nvPr>
            <p:ph type="dt" sz="half" idx="10"/>
          </p:nvPr>
        </p:nvSpPr>
        <p:spPr/>
        <p:txBody>
          <a:bodyPr/>
          <a:lstStyle/>
          <a:p>
            <a:fld id="{1531F12A-FA9D-4E90-8F60-645BE0CFA216}" type="datetimeFigureOut">
              <a:rPr lang="en-GB" smtClean="0"/>
              <a:t>27/10/2025</a:t>
            </a:fld>
            <a:endParaRPr lang="en-GB"/>
          </a:p>
        </p:txBody>
      </p:sp>
      <p:sp>
        <p:nvSpPr>
          <p:cNvPr id="6" name="Footer Placeholder 5">
            <a:extLst>
              <a:ext uri="{FF2B5EF4-FFF2-40B4-BE49-F238E27FC236}">
                <a16:creationId xmlns:a16="http://schemas.microsoft.com/office/drawing/2014/main" id="{79F79BA4-3BFE-22DF-0A98-F9C9D5974D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70C1A4-0F02-20D2-6EB3-008BECC2DED3}"/>
              </a:ext>
            </a:extLst>
          </p:cNvPr>
          <p:cNvSpPr>
            <a:spLocks noGrp="1"/>
          </p:cNvSpPr>
          <p:nvPr>
            <p:ph type="sldNum" sz="quarter" idx="12"/>
          </p:nvPr>
        </p:nvSpPr>
        <p:spPr/>
        <p:txBody>
          <a:bodyPr/>
          <a:lstStyle/>
          <a:p>
            <a:fld id="{CD1C97DB-7126-4BC0-BC36-8312B71BCE0F}" type="slidenum">
              <a:rPr lang="en-GB" smtClean="0"/>
              <a:t>‹#›</a:t>
            </a:fld>
            <a:endParaRPr lang="en-GB"/>
          </a:p>
        </p:txBody>
      </p:sp>
    </p:spTree>
    <p:extLst>
      <p:ext uri="{BB962C8B-B14F-4D97-AF65-F5344CB8AC3E}">
        <p14:creationId xmlns:p14="http://schemas.microsoft.com/office/powerpoint/2010/main" val="2069296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FF08F6-26D4-CCCC-F7F7-48BEE32384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CD41B3-89AE-800B-0F35-1D24D73234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DB648AB-1243-96BC-70D0-61E19C3861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C7A15E-2ED3-A0B1-B9E1-E214C1E3A3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50B5532-3E5C-DDB2-3257-635B17E4ECF0}"/>
              </a:ext>
            </a:extLst>
          </p:cNvPr>
          <p:cNvSpPr>
            <a:spLocks noGrp="1"/>
          </p:cNvSpPr>
          <p:nvPr>
            <p:ph type="dt" sz="half" idx="10"/>
          </p:nvPr>
        </p:nvSpPr>
        <p:spPr/>
        <p:txBody>
          <a:bodyPr/>
          <a:lstStyle/>
          <a:p>
            <a:fld id="{1531F12A-FA9D-4E90-8F60-645BE0CFA216}" type="datetimeFigureOut">
              <a:rPr lang="en-GB" smtClean="0"/>
              <a:t>27/10/2025</a:t>
            </a:fld>
            <a:endParaRPr lang="en-GB"/>
          </a:p>
        </p:txBody>
      </p:sp>
      <p:sp>
        <p:nvSpPr>
          <p:cNvPr id="8" name="Footer Placeholder 7">
            <a:extLst>
              <a:ext uri="{FF2B5EF4-FFF2-40B4-BE49-F238E27FC236}">
                <a16:creationId xmlns:a16="http://schemas.microsoft.com/office/drawing/2014/main" id="{05C59E94-1868-9D83-18E8-212C1E87CDC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D66A93D-4D1A-B44C-60C6-B214460CC5FC}"/>
              </a:ext>
            </a:extLst>
          </p:cNvPr>
          <p:cNvSpPr>
            <a:spLocks noGrp="1"/>
          </p:cNvSpPr>
          <p:nvPr>
            <p:ph type="sldNum" sz="quarter" idx="12"/>
          </p:nvPr>
        </p:nvSpPr>
        <p:spPr/>
        <p:txBody>
          <a:bodyPr/>
          <a:lstStyle/>
          <a:p>
            <a:fld id="{CD1C97DB-7126-4BC0-BC36-8312B71BCE0F}" type="slidenum">
              <a:rPr lang="en-GB" smtClean="0"/>
              <a:t>‹#›</a:t>
            </a:fld>
            <a:endParaRPr lang="en-GB"/>
          </a:p>
        </p:txBody>
      </p:sp>
    </p:spTree>
    <p:extLst>
      <p:ext uri="{BB962C8B-B14F-4D97-AF65-F5344CB8AC3E}">
        <p14:creationId xmlns:p14="http://schemas.microsoft.com/office/powerpoint/2010/main" val="2620468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18D49EE-5965-B914-1AA9-EFDCA0009F3B}"/>
              </a:ext>
            </a:extLst>
          </p:cNvPr>
          <p:cNvSpPr>
            <a:spLocks noGrp="1"/>
          </p:cNvSpPr>
          <p:nvPr>
            <p:ph type="dt" sz="half" idx="10"/>
          </p:nvPr>
        </p:nvSpPr>
        <p:spPr/>
        <p:txBody>
          <a:bodyPr/>
          <a:lstStyle/>
          <a:p>
            <a:fld id="{1531F12A-FA9D-4E90-8F60-645BE0CFA216}" type="datetimeFigureOut">
              <a:rPr lang="en-GB" smtClean="0"/>
              <a:t>27/10/2025</a:t>
            </a:fld>
            <a:endParaRPr lang="en-GB"/>
          </a:p>
        </p:txBody>
      </p:sp>
      <p:sp>
        <p:nvSpPr>
          <p:cNvPr id="4" name="Footer Placeholder 3">
            <a:extLst>
              <a:ext uri="{FF2B5EF4-FFF2-40B4-BE49-F238E27FC236}">
                <a16:creationId xmlns:a16="http://schemas.microsoft.com/office/drawing/2014/main" id="{18570B5B-B70B-0DDF-F84B-B9FFDA7BB01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FD1BAB-9A37-F6F7-1995-274778250163}"/>
              </a:ext>
            </a:extLst>
          </p:cNvPr>
          <p:cNvSpPr>
            <a:spLocks noGrp="1"/>
          </p:cNvSpPr>
          <p:nvPr>
            <p:ph type="sldNum" sz="quarter" idx="12"/>
          </p:nvPr>
        </p:nvSpPr>
        <p:spPr/>
        <p:txBody>
          <a:bodyPr/>
          <a:lstStyle/>
          <a:p>
            <a:fld id="{CD1C97DB-7126-4BC0-BC36-8312B71BCE0F}" type="slidenum">
              <a:rPr lang="en-GB" smtClean="0"/>
              <a:t>‹#›</a:t>
            </a:fld>
            <a:endParaRPr lang="en-GB"/>
          </a:p>
        </p:txBody>
      </p:sp>
    </p:spTree>
    <p:extLst>
      <p:ext uri="{BB962C8B-B14F-4D97-AF65-F5344CB8AC3E}">
        <p14:creationId xmlns:p14="http://schemas.microsoft.com/office/powerpoint/2010/main" val="140955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6E5CA6-AAAD-4670-35F0-8DBBF77DE8C6}"/>
              </a:ext>
            </a:extLst>
          </p:cNvPr>
          <p:cNvSpPr>
            <a:spLocks noGrp="1"/>
          </p:cNvSpPr>
          <p:nvPr>
            <p:ph type="pic" idx="1"/>
          </p:nvPr>
        </p:nvSpPr>
        <p:spPr>
          <a:xfrm>
            <a:off x="5413953" y="1542473"/>
            <a:ext cx="6115338" cy="48138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724C81CE-E6CB-CE47-AEAC-5E06053F23D5}"/>
              </a:ext>
            </a:extLst>
          </p:cNvPr>
          <p:cNvSpPr>
            <a:spLocks noGrp="1"/>
          </p:cNvSpPr>
          <p:nvPr>
            <p:ph type="body" sz="half" idx="2"/>
          </p:nvPr>
        </p:nvSpPr>
        <p:spPr>
          <a:xfrm>
            <a:off x="397164" y="1681018"/>
            <a:ext cx="4384098" cy="428957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4280D38-A967-9D13-A07B-2B5BBD1DF8EE}"/>
              </a:ext>
            </a:extLst>
          </p:cNvPr>
          <p:cNvSpPr>
            <a:spLocks noGrp="1"/>
          </p:cNvSpPr>
          <p:nvPr>
            <p:ph type="dt" sz="half" idx="10"/>
          </p:nvPr>
        </p:nvSpPr>
        <p:spPr/>
        <p:txBody>
          <a:bodyPr/>
          <a:lstStyle/>
          <a:p>
            <a:fld id="{1531F12A-FA9D-4E90-8F60-645BE0CFA216}" type="datetimeFigureOut">
              <a:rPr lang="en-GB" smtClean="0"/>
              <a:t>27/10/2025</a:t>
            </a:fld>
            <a:endParaRPr lang="en-GB"/>
          </a:p>
        </p:txBody>
      </p:sp>
      <p:sp>
        <p:nvSpPr>
          <p:cNvPr id="6" name="Footer Placeholder 5">
            <a:extLst>
              <a:ext uri="{FF2B5EF4-FFF2-40B4-BE49-F238E27FC236}">
                <a16:creationId xmlns:a16="http://schemas.microsoft.com/office/drawing/2014/main" id="{6E3BD231-7CFC-6714-DD7B-CE0AC4EBDE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2287AA-CA6E-7AFF-2B07-61F92BEAA166}"/>
              </a:ext>
            </a:extLst>
          </p:cNvPr>
          <p:cNvSpPr>
            <a:spLocks noGrp="1"/>
          </p:cNvSpPr>
          <p:nvPr>
            <p:ph type="sldNum" sz="quarter" idx="12"/>
          </p:nvPr>
        </p:nvSpPr>
        <p:spPr/>
        <p:txBody>
          <a:bodyPr/>
          <a:lstStyle/>
          <a:p>
            <a:fld id="{CD1C97DB-7126-4BC0-BC36-8312B71BCE0F}" type="slidenum">
              <a:rPr lang="en-GB" smtClean="0"/>
              <a:t>‹#›</a:t>
            </a:fld>
            <a:endParaRPr lang="en-GB"/>
          </a:p>
        </p:txBody>
      </p:sp>
    </p:spTree>
    <p:extLst>
      <p:ext uri="{BB962C8B-B14F-4D97-AF65-F5344CB8AC3E}">
        <p14:creationId xmlns:p14="http://schemas.microsoft.com/office/powerpoint/2010/main" val="363635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6091497D-38E1-03C0-056A-0B3A420EB0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0AA49B-54B9-261D-F47E-1A583FB85245}"/>
              </a:ext>
            </a:extLst>
          </p:cNvPr>
          <p:cNvSpPr>
            <a:spLocks noGrp="1"/>
          </p:cNvSpPr>
          <p:nvPr>
            <p:ph type="dt" sz="half" idx="10"/>
          </p:nvPr>
        </p:nvSpPr>
        <p:spPr/>
        <p:txBody>
          <a:bodyPr/>
          <a:lstStyle/>
          <a:p>
            <a:fld id="{1531F12A-FA9D-4E90-8F60-645BE0CFA216}" type="datetimeFigureOut">
              <a:rPr lang="en-GB" smtClean="0"/>
              <a:t>27/10/2025</a:t>
            </a:fld>
            <a:endParaRPr lang="en-GB"/>
          </a:p>
        </p:txBody>
      </p:sp>
      <p:sp>
        <p:nvSpPr>
          <p:cNvPr id="5" name="Footer Placeholder 4">
            <a:extLst>
              <a:ext uri="{FF2B5EF4-FFF2-40B4-BE49-F238E27FC236}">
                <a16:creationId xmlns:a16="http://schemas.microsoft.com/office/drawing/2014/main" id="{79527385-0806-083E-9C00-6CA0D239E4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34A1DA-BE0A-1C78-C45A-1C8A92E894F2}"/>
              </a:ext>
            </a:extLst>
          </p:cNvPr>
          <p:cNvSpPr>
            <a:spLocks noGrp="1"/>
          </p:cNvSpPr>
          <p:nvPr>
            <p:ph type="sldNum" sz="quarter" idx="12"/>
          </p:nvPr>
        </p:nvSpPr>
        <p:spPr/>
        <p:txBody>
          <a:bodyPr/>
          <a:lstStyle/>
          <a:p>
            <a:fld id="{CD1C97DB-7126-4BC0-BC36-8312B71BCE0F}" type="slidenum">
              <a:rPr lang="en-GB" smtClean="0"/>
              <a:t>‹#›</a:t>
            </a:fld>
            <a:endParaRPr lang="en-GB"/>
          </a:p>
        </p:txBody>
      </p:sp>
    </p:spTree>
    <p:extLst>
      <p:ext uri="{BB962C8B-B14F-4D97-AF65-F5344CB8AC3E}">
        <p14:creationId xmlns:p14="http://schemas.microsoft.com/office/powerpoint/2010/main" val="3428624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3162C-47F5-AD81-1DCE-A886238CD41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CA76A2B-5556-ECD7-61AD-C0CE51F51F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23817BC-78C1-59EF-C96B-A19DA798BDC6}"/>
              </a:ext>
            </a:extLst>
          </p:cNvPr>
          <p:cNvSpPr>
            <a:spLocks noGrp="1"/>
          </p:cNvSpPr>
          <p:nvPr>
            <p:ph type="dt" sz="half" idx="10"/>
          </p:nvPr>
        </p:nvSpPr>
        <p:spPr/>
        <p:txBody>
          <a:bodyPr/>
          <a:lstStyle/>
          <a:p>
            <a:fld id="{1891190E-40C6-45B9-ABD9-9AA652FE3E32}" type="datetimeFigureOut">
              <a:rPr lang="en-GB" smtClean="0"/>
              <a:t>27/10/2025</a:t>
            </a:fld>
            <a:endParaRPr lang="en-GB"/>
          </a:p>
        </p:txBody>
      </p:sp>
      <p:sp>
        <p:nvSpPr>
          <p:cNvPr id="5" name="Footer Placeholder 4">
            <a:extLst>
              <a:ext uri="{FF2B5EF4-FFF2-40B4-BE49-F238E27FC236}">
                <a16:creationId xmlns:a16="http://schemas.microsoft.com/office/drawing/2014/main" id="{6E71B40A-75CB-27F7-8ED8-AACACF4C41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22ABCB-5E64-9F93-2179-96C767B97A63}"/>
              </a:ext>
            </a:extLst>
          </p:cNvPr>
          <p:cNvSpPr>
            <a:spLocks noGrp="1"/>
          </p:cNvSpPr>
          <p:nvPr>
            <p:ph type="sldNum" sz="quarter" idx="12"/>
          </p:nvPr>
        </p:nvSpPr>
        <p:spPr/>
        <p:txBody>
          <a:bodyPr/>
          <a:lstStyle/>
          <a:p>
            <a:fld id="{46CC0291-7229-4258-9EC4-4BEE96F7FD18}" type="slidenum">
              <a:rPr lang="en-GB" smtClean="0"/>
              <a:t>‹#›</a:t>
            </a:fld>
            <a:endParaRPr lang="en-GB"/>
          </a:p>
        </p:txBody>
      </p:sp>
    </p:spTree>
    <p:extLst>
      <p:ext uri="{BB962C8B-B14F-4D97-AF65-F5344CB8AC3E}">
        <p14:creationId xmlns:p14="http://schemas.microsoft.com/office/powerpoint/2010/main" val="800661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72E18-CDDC-C692-1998-A985FB5D0D4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F842CE8-6B23-CB4F-5CF4-78CA7409173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FBDCEF1-86D6-FC89-87B5-D073149CF2CE}"/>
              </a:ext>
            </a:extLst>
          </p:cNvPr>
          <p:cNvSpPr>
            <a:spLocks noGrp="1"/>
          </p:cNvSpPr>
          <p:nvPr>
            <p:ph type="dt" sz="half" idx="10"/>
          </p:nvPr>
        </p:nvSpPr>
        <p:spPr/>
        <p:txBody>
          <a:bodyPr/>
          <a:lstStyle/>
          <a:p>
            <a:fld id="{1891190E-40C6-45B9-ABD9-9AA652FE3E32}" type="datetimeFigureOut">
              <a:rPr lang="en-GB" smtClean="0"/>
              <a:t>27/10/2025</a:t>
            </a:fld>
            <a:endParaRPr lang="en-GB"/>
          </a:p>
        </p:txBody>
      </p:sp>
      <p:sp>
        <p:nvSpPr>
          <p:cNvPr id="5" name="Footer Placeholder 4">
            <a:extLst>
              <a:ext uri="{FF2B5EF4-FFF2-40B4-BE49-F238E27FC236}">
                <a16:creationId xmlns:a16="http://schemas.microsoft.com/office/drawing/2014/main" id="{82DA72B4-B517-FCF2-D280-BF7CA32BA5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12B6DF-A4B0-9296-199C-C1003961B20E}"/>
              </a:ext>
            </a:extLst>
          </p:cNvPr>
          <p:cNvSpPr>
            <a:spLocks noGrp="1"/>
          </p:cNvSpPr>
          <p:nvPr>
            <p:ph type="sldNum" sz="quarter" idx="12"/>
          </p:nvPr>
        </p:nvSpPr>
        <p:spPr/>
        <p:txBody>
          <a:bodyPr/>
          <a:lstStyle/>
          <a:p>
            <a:fld id="{46CC0291-7229-4258-9EC4-4BEE96F7FD18}" type="slidenum">
              <a:rPr lang="en-GB" smtClean="0"/>
              <a:t>‹#›</a:t>
            </a:fld>
            <a:endParaRPr lang="en-GB"/>
          </a:p>
        </p:txBody>
      </p:sp>
    </p:spTree>
    <p:extLst>
      <p:ext uri="{BB962C8B-B14F-4D97-AF65-F5344CB8AC3E}">
        <p14:creationId xmlns:p14="http://schemas.microsoft.com/office/powerpoint/2010/main" val="19025083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47F8F51-72BF-2590-1AE4-CA7FF2D7A0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1531F12A-FA9D-4E90-8F60-645BE0CFA216}" type="datetimeFigureOut">
              <a:rPr lang="en-GB" smtClean="0"/>
              <a:pPr/>
              <a:t>27/10/2025</a:t>
            </a:fld>
            <a:endParaRPr lang="en-GB" dirty="0"/>
          </a:p>
        </p:txBody>
      </p:sp>
      <p:sp>
        <p:nvSpPr>
          <p:cNvPr id="6" name="Slide Number Placeholder 5">
            <a:extLst>
              <a:ext uri="{FF2B5EF4-FFF2-40B4-BE49-F238E27FC236}">
                <a16:creationId xmlns:a16="http://schemas.microsoft.com/office/drawing/2014/main" id="{11A5A704-1479-90EB-F2DC-67D278621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2730C09-D614-4EE2-8839-82FEEAFA74CD}" type="slidenum">
              <a:rPr lang="en-GB" smtClean="0"/>
              <a:t>‹#›</a:t>
            </a:fld>
            <a:endParaRPr lang="en-GB"/>
          </a:p>
        </p:txBody>
      </p:sp>
      <p:grpSp>
        <p:nvGrpSpPr>
          <p:cNvPr id="5" name="Group 4">
            <a:extLst>
              <a:ext uri="{FF2B5EF4-FFF2-40B4-BE49-F238E27FC236}">
                <a16:creationId xmlns:a16="http://schemas.microsoft.com/office/drawing/2014/main" id="{2F0AE920-C4C0-147A-E477-CFDDD6DD809D}"/>
              </a:ext>
            </a:extLst>
          </p:cNvPr>
          <p:cNvGrpSpPr/>
          <p:nvPr/>
        </p:nvGrpSpPr>
        <p:grpSpPr>
          <a:xfrm>
            <a:off x="0" y="12293"/>
            <a:ext cx="12201426" cy="6852706"/>
            <a:chOff x="3759200" y="144269"/>
            <a:chExt cx="12201426" cy="6852706"/>
          </a:xfrm>
        </p:grpSpPr>
        <p:pic>
          <p:nvPicPr>
            <p:cNvPr id="7" name="Picture 6">
              <a:extLst>
                <a:ext uri="{FF2B5EF4-FFF2-40B4-BE49-F238E27FC236}">
                  <a16:creationId xmlns:a16="http://schemas.microsoft.com/office/drawing/2014/main" id="{80AA0B53-EB10-8EE7-D62B-6C1456DC984F}"/>
                </a:ext>
              </a:extLst>
            </p:cNvPr>
            <p:cNvPicPr>
              <a:picLocks noChangeAspect="1"/>
            </p:cNvPicPr>
            <p:nvPr/>
          </p:nvPicPr>
          <p:blipFill>
            <a:blip r:embed="rId3"/>
            <a:stretch>
              <a:fillRect/>
            </a:stretch>
          </p:blipFill>
          <p:spPr>
            <a:xfrm>
              <a:off x="3759200" y="144269"/>
              <a:ext cx="12201426" cy="6852706"/>
            </a:xfrm>
            <a:prstGeom prst="rect">
              <a:avLst/>
            </a:prstGeom>
          </p:spPr>
        </p:pic>
        <p:sp>
          <p:nvSpPr>
            <p:cNvPr id="3" name="Rectangle 2">
              <a:extLst>
                <a:ext uri="{FF2B5EF4-FFF2-40B4-BE49-F238E27FC236}">
                  <a16:creationId xmlns:a16="http://schemas.microsoft.com/office/drawing/2014/main" id="{6A50F121-50EE-4214-CB8C-BC44C8B2DDD7}"/>
                </a:ext>
              </a:extLst>
            </p:cNvPr>
            <p:cNvSpPr/>
            <p:nvPr/>
          </p:nvSpPr>
          <p:spPr>
            <a:xfrm>
              <a:off x="4443643" y="982657"/>
              <a:ext cx="3505200" cy="10898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 name="Picture 1" descr="A black background with blue text&#10;&#10;Description automatically generated">
            <a:extLst>
              <a:ext uri="{FF2B5EF4-FFF2-40B4-BE49-F238E27FC236}">
                <a16:creationId xmlns:a16="http://schemas.microsoft.com/office/drawing/2014/main" id="{C27C2B49-454A-D216-D158-1E3A4E6AAC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091" y="608414"/>
            <a:ext cx="3505200" cy="1007579"/>
          </a:xfrm>
          <a:prstGeom prst="rect">
            <a:avLst/>
          </a:prstGeom>
        </p:spPr>
      </p:pic>
    </p:spTree>
    <p:extLst>
      <p:ext uri="{BB962C8B-B14F-4D97-AF65-F5344CB8AC3E}">
        <p14:creationId xmlns:p14="http://schemas.microsoft.com/office/powerpoint/2010/main" val="1001121291"/>
      </p:ext>
    </p:extLst>
  </p:cSld>
  <p:clrMap bg1="lt1" tx1="dk1" bg2="lt2" tx2="dk2" accent1="accent1" accent2="accent2" accent3="accent3" accent4="accent4" accent5="accent5" accent6="accent6" hlink="hlink" folHlink="folHlink"/>
  <p:sldLayoutIdLst>
    <p:sldLayoutId id="2147483684" r:id="rId1"/>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8C110E-8DB8-6338-1D41-33D932DA60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CD65345-7586-BF71-A4DF-C60BDA14B4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531F12A-FA9D-4E90-8F60-645BE0CFA216}" type="datetimeFigureOut">
              <a:rPr lang="en-GB" smtClean="0"/>
              <a:t>27/10/2025</a:t>
            </a:fld>
            <a:endParaRPr lang="en-GB" dirty="0"/>
          </a:p>
        </p:txBody>
      </p:sp>
      <p:sp>
        <p:nvSpPr>
          <p:cNvPr id="5" name="Footer Placeholder 4">
            <a:extLst>
              <a:ext uri="{FF2B5EF4-FFF2-40B4-BE49-F238E27FC236}">
                <a16:creationId xmlns:a16="http://schemas.microsoft.com/office/drawing/2014/main" id="{23B4F2EF-5D80-F663-EE4B-5B4BDA27AA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C427B41-4B92-5FC9-27BC-D245AB0E39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D1C97DB-7126-4BC0-BC36-8312B71BCE0F}" type="slidenum">
              <a:rPr lang="en-GB" smtClean="0"/>
              <a:t>‹#›</a:t>
            </a:fld>
            <a:endParaRPr lang="en-GB"/>
          </a:p>
        </p:txBody>
      </p:sp>
      <p:pic>
        <p:nvPicPr>
          <p:cNvPr id="7" name="Picture 6">
            <a:extLst>
              <a:ext uri="{FF2B5EF4-FFF2-40B4-BE49-F238E27FC236}">
                <a16:creationId xmlns:a16="http://schemas.microsoft.com/office/drawing/2014/main" id="{B646E38C-1706-D9B5-25A0-A114132FF255}"/>
              </a:ext>
            </a:extLst>
          </p:cNvPr>
          <p:cNvPicPr>
            <a:picLocks noChangeAspect="1"/>
          </p:cNvPicPr>
          <p:nvPr/>
        </p:nvPicPr>
        <p:blipFill>
          <a:blip r:embed="rId8"/>
          <a:stretch>
            <a:fillRect/>
          </a:stretch>
        </p:blipFill>
        <p:spPr>
          <a:xfrm>
            <a:off x="0" y="-222478"/>
            <a:ext cx="12192000" cy="1753565"/>
          </a:xfrm>
          <a:prstGeom prst="rect">
            <a:avLst/>
          </a:prstGeom>
        </p:spPr>
      </p:pic>
      <p:pic>
        <p:nvPicPr>
          <p:cNvPr id="8" name="Picture 7" descr="A black background with blue text&#10;&#10;Description automatically generated">
            <a:extLst>
              <a:ext uri="{FF2B5EF4-FFF2-40B4-BE49-F238E27FC236}">
                <a16:creationId xmlns:a16="http://schemas.microsoft.com/office/drawing/2014/main" id="{071E0793-DF29-630C-581C-D5930061950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11243" y="-52033"/>
            <a:ext cx="3505200" cy="1007579"/>
          </a:xfrm>
          <a:prstGeom prst="rect">
            <a:avLst/>
          </a:prstGeom>
        </p:spPr>
      </p:pic>
      <p:sp>
        <p:nvSpPr>
          <p:cNvPr id="9" name="TextBox 8">
            <a:extLst>
              <a:ext uri="{FF2B5EF4-FFF2-40B4-BE49-F238E27FC236}">
                <a16:creationId xmlns:a16="http://schemas.microsoft.com/office/drawing/2014/main" id="{403C806A-E3F9-611F-E180-B6738BA6853C}"/>
              </a:ext>
            </a:extLst>
          </p:cNvPr>
          <p:cNvSpPr txBox="1"/>
          <p:nvPr/>
        </p:nvSpPr>
        <p:spPr>
          <a:xfrm>
            <a:off x="606056" y="365125"/>
            <a:ext cx="7091916" cy="646331"/>
          </a:xfrm>
          <a:prstGeom prst="rect">
            <a:avLst/>
          </a:prstGeom>
          <a:noFill/>
        </p:spPr>
        <p:txBody>
          <a:bodyPr wrap="square" rtlCol="0">
            <a:spAutoFit/>
          </a:bodyPr>
          <a:lstStyle/>
          <a:p>
            <a:r>
              <a:rPr lang="en-GB" sz="3600" dirty="0">
                <a:solidFill>
                  <a:schemeClr val="bg1"/>
                </a:solidFill>
              </a:rPr>
              <a:t>Page title here</a:t>
            </a:r>
          </a:p>
        </p:txBody>
      </p:sp>
    </p:spTree>
    <p:extLst>
      <p:ext uri="{BB962C8B-B14F-4D97-AF65-F5344CB8AC3E}">
        <p14:creationId xmlns:p14="http://schemas.microsoft.com/office/powerpoint/2010/main" val="229710244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2" r:id="rId5"/>
    <p:sldLayoutId id="214748368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76C931-2512-1EF5-ACFC-04C85AFD22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6BE57E3-9D27-1C9E-DBF3-83351158AA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AC4B025-BB13-E457-22EE-E5F3E6999D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891190E-40C6-45B9-ABD9-9AA652FE3E32}" type="datetimeFigureOut">
              <a:rPr lang="en-GB" smtClean="0"/>
              <a:t>27/10/2025</a:t>
            </a:fld>
            <a:endParaRPr lang="en-GB"/>
          </a:p>
        </p:txBody>
      </p:sp>
      <p:sp>
        <p:nvSpPr>
          <p:cNvPr id="5" name="Footer Placeholder 4">
            <a:extLst>
              <a:ext uri="{FF2B5EF4-FFF2-40B4-BE49-F238E27FC236}">
                <a16:creationId xmlns:a16="http://schemas.microsoft.com/office/drawing/2014/main" id="{ACC94C61-2365-B0DB-7F1B-D0F9F5C8D6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8AAAE16-A24F-D0D9-D202-A7AD32CED3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6CC0291-7229-4258-9EC4-4BEE96F7FD18}" type="slidenum">
              <a:rPr lang="en-GB" smtClean="0"/>
              <a:t>‹#›</a:t>
            </a:fld>
            <a:endParaRPr lang="en-GB"/>
          </a:p>
        </p:txBody>
      </p:sp>
    </p:spTree>
    <p:extLst>
      <p:ext uri="{BB962C8B-B14F-4D97-AF65-F5344CB8AC3E}">
        <p14:creationId xmlns:p14="http://schemas.microsoft.com/office/powerpoint/2010/main" val="322588797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48367-17EF-A20C-3462-900243AC79E7}"/>
              </a:ext>
            </a:extLst>
          </p:cNvPr>
          <p:cNvSpPr>
            <a:spLocks noGrp="1"/>
          </p:cNvSpPr>
          <p:nvPr>
            <p:ph type="title"/>
          </p:nvPr>
        </p:nvSpPr>
        <p:spPr>
          <a:xfrm>
            <a:off x="6250770" y="2837484"/>
            <a:ext cx="5091545" cy="1325563"/>
          </a:xfrm>
        </p:spPr>
        <p:txBody>
          <a:bodyPr/>
          <a:lstStyle/>
          <a:p>
            <a:pPr algn="ctr"/>
            <a:r>
              <a:rPr lang="en-GB" b="1" dirty="0"/>
              <a:t>Looking after the professionals</a:t>
            </a:r>
            <a:br>
              <a:rPr lang="en-GB" dirty="0"/>
            </a:br>
            <a:br>
              <a:rPr lang="en-GB" dirty="0"/>
            </a:br>
            <a:r>
              <a:rPr lang="en-GB" sz="2400" dirty="0"/>
              <a:t>Michael Bradbury</a:t>
            </a:r>
            <a:br>
              <a:rPr lang="en-GB" sz="2400" dirty="0"/>
            </a:br>
            <a:r>
              <a:rPr lang="en-GB" sz="2400" dirty="0"/>
              <a:t>Regional Optical Committee Engagement Officer</a:t>
            </a:r>
            <a:endParaRPr lang="en-GB" dirty="0"/>
          </a:p>
        </p:txBody>
      </p:sp>
      <p:pic>
        <p:nvPicPr>
          <p:cNvPr id="4" name="Picture 3" descr="A group of logos with text&#10;&#10;AI-generated content may be incorrect.">
            <a:extLst>
              <a:ext uri="{FF2B5EF4-FFF2-40B4-BE49-F238E27FC236}">
                <a16:creationId xmlns:a16="http://schemas.microsoft.com/office/drawing/2014/main" id="{104C4FE7-AAE2-3003-F54F-435D723E3617}"/>
              </a:ext>
            </a:extLst>
          </p:cNvPr>
          <p:cNvPicPr>
            <a:picLocks noChangeAspect="1"/>
          </p:cNvPicPr>
          <p:nvPr/>
        </p:nvPicPr>
        <p:blipFill>
          <a:blip r:embed="rId2">
            <a:extLst>
              <a:ext uri="{28A0092B-C50C-407E-A947-70E740481C1C}">
                <a14:useLocalDpi xmlns:a14="http://schemas.microsoft.com/office/drawing/2010/main" val="0"/>
              </a:ext>
            </a:extLst>
          </a:blip>
          <a:srcRect l="2975" t="43871" r="2402" b="43083"/>
          <a:stretch>
            <a:fillRect/>
          </a:stretch>
        </p:blipFill>
        <p:spPr>
          <a:xfrm>
            <a:off x="176981" y="1681935"/>
            <a:ext cx="4005622" cy="441833"/>
          </a:xfrm>
          <a:prstGeom prst="rect">
            <a:avLst/>
          </a:prstGeom>
        </p:spPr>
      </p:pic>
    </p:spTree>
    <p:extLst>
      <p:ext uri="{BB962C8B-B14F-4D97-AF65-F5344CB8AC3E}">
        <p14:creationId xmlns:p14="http://schemas.microsoft.com/office/powerpoint/2010/main" val="2373264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43668-E837-D87C-E81B-3A614533B4B4}"/>
              </a:ext>
            </a:extLst>
          </p:cNvPr>
          <p:cNvSpPr txBox="1">
            <a:spLocks/>
          </p:cNvSpPr>
          <p:nvPr/>
        </p:nvSpPr>
        <p:spPr>
          <a:xfrm>
            <a:off x="593809" y="355456"/>
            <a:ext cx="7551098" cy="844080"/>
          </a:xfrm>
          <a:prstGeom prst="rect">
            <a:avLst/>
          </a:prstGeom>
          <a:solidFill>
            <a:srgbClr val="62A0AA"/>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ptos Display" panose="02110004020202020204"/>
                <a:ea typeface="+mj-ea"/>
                <a:cs typeface="+mj-cs"/>
              </a:rPr>
              <a:t>Looking after the professionals</a:t>
            </a:r>
          </a:p>
        </p:txBody>
      </p:sp>
      <p:sp>
        <p:nvSpPr>
          <p:cNvPr id="3" name="Rectangle 2">
            <a:extLst>
              <a:ext uri="{FF2B5EF4-FFF2-40B4-BE49-F238E27FC236}">
                <a16:creationId xmlns:a16="http://schemas.microsoft.com/office/drawing/2014/main" id="{AA1EA2DA-2639-9FA2-C893-7BD3FAF73EAB}"/>
              </a:ext>
            </a:extLst>
          </p:cNvPr>
          <p:cNvSpPr/>
          <p:nvPr/>
        </p:nvSpPr>
        <p:spPr>
          <a:xfrm>
            <a:off x="4496203" y="3429000"/>
            <a:ext cx="3199594"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Thank you</a:t>
            </a:r>
          </a:p>
        </p:txBody>
      </p:sp>
    </p:spTree>
    <p:extLst>
      <p:ext uri="{BB962C8B-B14F-4D97-AF65-F5344CB8AC3E}">
        <p14:creationId xmlns:p14="http://schemas.microsoft.com/office/powerpoint/2010/main" val="813316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wearing glasses and smiling&#10;&#10;AI-generated content may be incorrect.">
            <a:extLst>
              <a:ext uri="{FF2B5EF4-FFF2-40B4-BE49-F238E27FC236}">
                <a16:creationId xmlns:a16="http://schemas.microsoft.com/office/drawing/2014/main" id="{89DA019A-0AFD-6D57-47D3-034B6CEF07AE}"/>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8618" r="8618"/>
          <a:stretch>
            <a:fillRect/>
          </a:stretch>
        </p:blipFill>
        <p:spPr/>
      </p:pic>
      <p:sp>
        <p:nvSpPr>
          <p:cNvPr id="3" name="Text Placeholder 2">
            <a:extLst>
              <a:ext uri="{FF2B5EF4-FFF2-40B4-BE49-F238E27FC236}">
                <a16:creationId xmlns:a16="http://schemas.microsoft.com/office/drawing/2014/main" id="{8F5E356D-5443-394B-7396-A81CCB55657C}"/>
              </a:ext>
            </a:extLst>
          </p:cNvPr>
          <p:cNvSpPr>
            <a:spLocks noGrp="1"/>
          </p:cNvSpPr>
          <p:nvPr>
            <p:ph type="body" sz="half" idx="2"/>
          </p:nvPr>
        </p:nvSpPr>
        <p:spPr>
          <a:xfrm>
            <a:off x="397164" y="1681018"/>
            <a:ext cx="4384098" cy="5176982"/>
          </a:xfrm>
        </p:spPr>
        <p:txBody>
          <a:bodyPr>
            <a:normAutofit/>
          </a:bodyPr>
          <a:lstStyle/>
          <a:p>
            <a:pPr>
              <a:lnSpc>
                <a:spcPct val="100000"/>
              </a:lnSpc>
            </a:pPr>
            <a:r>
              <a:rPr lang="en-GB" sz="2000" dirty="0"/>
              <a:t>Support ROC chair and committee representatives with meeting attendance, reports etc.</a:t>
            </a:r>
          </a:p>
          <a:p>
            <a:pPr>
              <a:lnSpc>
                <a:spcPct val="100000"/>
              </a:lnSpc>
            </a:pPr>
            <a:r>
              <a:rPr lang="en-GB" sz="2000" dirty="0"/>
              <a:t>Maintain and increase local engagement with ROC</a:t>
            </a:r>
          </a:p>
          <a:p>
            <a:pPr>
              <a:lnSpc>
                <a:spcPct val="100000"/>
              </a:lnSpc>
            </a:pPr>
            <a:r>
              <a:rPr lang="en-GB" sz="2000" dirty="0"/>
              <a:t>Future pipeline for ROC committee of colleagues who are invested in the progression of the profession for Wales</a:t>
            </a:r>
          </a:p>
          <a:p>
            <a:pPr>
              <a:lnSpc>
                <a:spcPct val="100000"/>
              </a:lnSpc>
            </a:pPr>
            <a:r>
              <a:rPr lang="en-GB" sz="2000" dirty="0"/>
              <a:t>Support for collaborative leads involved in cluster working- development of resources, sharing of best practice, engagement of practice leads to prevent breach notices etc.</a:t>
            </a:r>
          </a:p>
          <a:p>
            <a:endParaRPr lang="en-GB" sz="2000" dirty="0"/>
          </a:p>
        </p:txBody>
      </p:sp>
      <p:sp>
        <p:nvSpPr>
          <p:cNvPr id="6" name="Title 1">
            <a:extLst>
              <a:ext uri="{FF2B5EF4-FFF2-40B4-BE49-F238E27FC236}">
                <a16:creationId xmlns:a16="http://schemas.microsoft.com/office/drawing/2014/main" id="{A34C7ADA-838C-8D33-1662-6BA3470D5730}"/>
              </a:ext>
            </a:extLst>
          </p:cNvPr>
          <p:cNvSpPr txBox="1">
            <a:spLocks/>
          </p:cNvSpPr>
          <p:nvPr/>
        </p:nvSpPr>
        <p:spPr>
          <a:xfrm>
            <a:off x="593809" y="355456"/>
            <a:ext cx="7551098" cy="844080"/>
          </a:xfrm>
          <a:prstGeom prst="rect">
            <a:avLst/>
          </a:prstGeom>
          <a:solidFill>
            <a:srgbClr val="62A0AA"/>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chemeClr val="bg1"/>
                </a:solidFill>
              </a:rPr>
              <a:t>My role &amp; background</a:t>
            </a:r>
          </a:p>
        </p:txBody>
      </p:sp>
    </p:spTree>
    <p:extLst>
      <p:ext uri="{BB962C8B-B14F-4D97-AF65-F5344CB8AC3E}">
        <p14:creationId xmlns:p14="http://schemas.microsoft.com/office/powerpoint/2010/main" val="3044056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BDB7B-1767-1B62-C617-EAA65CA02C29}"/>
              </a:ext>
            </a:extLst>
          </p:cNvPr>
          <p:cNvSpPr txBox="1">
            <a:spLocks/>
          </p:cNvSpPr>
          <p:nvPr/>
        </p:nvSpPr>
        <p:spPr>
          <a:xfrm>
            <a:off x="593809" y="355456"/>
            <a:ext cx="7551098" cy="844080"/>
          </a:xfrm>
          <a:prstGeom prst="rect">
            <a:avLst/>
          </a:prstGeom>
          <a:solidFill>
            <a:srgbClr val="62A0AA"/>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chemeClr val="bg1"/>
                </a:solidFill>
              </a:rPr>
              <a:t>Stress in the workplace</a:t>
            </a:r>
          </a:p>
        </p:txBody>
      </p:sp>
      <p:pic>
        <p:nvPicPr>
          <p:cNvPr id="4" name="Picture 3">
            <a:extLst>
              <a:ext uri="{FF2B5EF4-FFF2-40B4-BE49-F238E27FC236}">
                <a16:creationId xmlns:a16="http://schemas.microsoft.com/office/drawing/2014/main" id="{B362F8CA-4D84-1302-20FA-FDB88BFBA08F}"/>
              </a:ext>
            </a:extLst>
          </p:cNvPr>
          <p:cNvPicPr>
            <a:picLocks noChangeAspect="1"/>
          </p:cNvPicPr>
          <p:nvPr/>
        </p:nvPicPr>
        <p:blipFill>
          <a:blip r:embed="rId3"/>
          <a:stretch>
            <a:fillRect/>
          </a:stretch>
        </p:blipFill>
        <p:spPr>
          <a:xfrm>
            <a:off x="4299329" y="1914906"/>
            <a:ext cx="3718882" cy="4587638"/>
          </a:xfrm>
          <a:prstGeom prst="rect">
            <a:avLst/>
          </a:prstGeom>
        </p:spPr>
      </p:pic>
      <p:pic>
        <p:nvPicPr>
          <p:cNvPr id="6" name="Picture 5">
            <a:extLst>
              <a:ext uri="{FF2B5EF4-FFF2-40B4-BE49-F238E27FC236}">
                <a16:creationId xmlns:a16="http://schemas.microsoft.com/office/drawing/2014/main" id="{A8AB92B4-5E16-E170-0C9C-2ADA71BCC06E}"/>
              </a:ext>
            </a:extLst>
          </p:cNvPr>
          <p:cNvPicPr>
            <a:picLocks noChangeAspect="1"/>
          </p:cNvPicPr>
          <p:nvPr/>
        </p:nvPicPr>
        <p:blipFill>
          <a:blip r:embed="rId4"/>
          <a:stretch>
            <a:fillRect/>
          </a:stretch>
        </p:blipFill>
        <p:spPr>
          <a:xfrm>
            <a:off x="8569795" y="1914906"/>
            <a:ext cx="3387135" cy="4587638"/>
          </a:xfrm>
          <a:prstGeom prst="rect">
            <a:avLst/>
          </a:prstGeom>
        </p:spPr>
      </p:pic>
      <p:pic>
        <p:nvPicPr>
          <p:cNvPr id="8" name="Picture 7">
            <a:extLst>
              <a:ext uri="{FF2B5EF4-FFF2-40B4-BE49-F238E27FC236}">
                <a16:creationId xmlns:a16="http://schemas.microsoft.com/office/drawing/2014/main" id="{4A48337D-EC93-704F-A2F3-E9CA44DF04A0}"/>
              </a:ext>
            </a:extLst>
          </p:cNvPr>
          <p:cNvPicPr>
            <a:picLocks noChangeAspect="1"/>
          </p:cNvPicPr>
          <p:nvPr/>
        </p:nvPicPr>
        <p:blipFill>
          <a:blip r:embed="rId5"/>
          <a:stretch>
            <a:fillRect/>
          </a:stretch>
        </p:blipFill>
        <p:spPr>
          <a:xfrm>
            <a:off x="235070" y="1914906"/>
            <a:ext cx="3512674" cy="4587638"/>
          </a:xfrm>
          <a:prstGeom prst="rect">
            <a:avLst/>
          </a:prstGeom>
        </p:spPr>
      </p:pic>
    </p:spTree>
    <p:extLst>
      <p:ext uri="{BB962C8B-B14F-4D97-AF65-F5344CB8AC3E}">
        <p14:creationId xmlns:p14="http://schemas.microsoft.com/office/powerpoint/2010/main" val="2089883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E19BF-F8FB-18C1-8BDB-D63CF5AB1C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7B5755-4DE6-5106-51A0-33E04C330A53}"/>
              </a:ext>
            </a:extLst>
          </p:cNvPr>
          <p:cNvSpPr txBox="1">
            <a:spLocks/>
          </p:cNvSpPr>
          <p:nvPr/>
        </p:nvSpPr>
        <p:spPr>
          <a:xfrm>
            <a:off x="593809" y="355456"/>
            <a:ext cx="7551098" cy="844080"/>
          </a:xfrm>
          <a:prstGeom prst="rect">
            <a:avLst/>
          </a:prstGeom>
          <a:solidFill>
            <a:srgbClr val="62A0AA"/>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chemeClr val="bg1"/>
                </a:solidFill>
              </a:rPr>
              <a:t>Stress in the workplace</a:t>
            </a:r>
          </a:p>
        </p:txBody>
      </p:sp>
      <p:sp>
        <p:nvSpPr>
          <p:cNvPr id="3" name="TextBox 2">
            <a:extLst>
              <a:ext uri="{FF2B5EF4-FFF2-40B4-BE49-F238E27FC236}">
                <a16:creationId xmlns:a16="http://schemas.microsoft.com/office/drawing/2014/main" id="{EDAD8B85-69BF-5AEF-CE31-D1B49527B96D}"/>
              </a:ext>
            </a:extLst>
          </p:cNvPr>
          <p:cNvSpPr txBox="1"/>
          <p:nvPr/>
        </p:nvSpPr>
        <p:spPr>
          <a:xfrm>
            <a:off x="1132702" y="2478211"/>
            <a:ext cx="11059298"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numCol="1" rtlCol="0">
            <a:spAutoFit/>
          </a:bodyPr>
          <a:lstStyle/>
          <a:p>
            <a:r>
              <a:rPr lang="en-GB" sz="2400" dirty="0"/>
              <a:t>Younger age</a:t>
            </a:r>
          </a:p>
        </p:txBody>
      </p:sp>
      <p:sp>
        <p:nvSpPr>
          <p:cNvPr id="5" name="TextBox 4">
            <a:extLst>
              <a:ext uri="{FF2B5EF4-FFF2-40B4-BE49-F238E27FC236}">
                <a16:creationId xmlns:a16="http://schemas.microsoft.com/office/drawing/2014/main" id="{E8154413-02E3-D527-0A16-D17EA1A1AA76}"/>
              </a:ext>
            </a:extLst>
          </p:cNvPr>
          <p:cNvSpPr txBox="1"/>
          <p:nvPr/>
        </p:nvSpPr>
        <p:spPr>
          <a:xfrm>
            <a:off x="1132702" y="1767016"/>
            <a:ext cx="8565743" cy="523220"/>
          </a:xfrm>
          <a:prstGeom prst="rect">
            <a:avLst/>
          </a:prstGeom>
          <a:noFill/>
        </p:spPr>
        <p:txBody>
          <a:bodyPr wrap="none" rtlCol="0">
            <a:spAutoFit/>
          </a:bodyPr>
          <a:lstStyle/>
          <a:p>
            <a:r>
              <a:rPr lang="en-GB" sz="2800" i="1" u="sng" dirty="0"/>
              <a:t>3 factors associated with worse psychological distress</a:t>
            </a:r>
          </a:p>
        </p:txBody>
      </p:sp>
      <p:sp>
        <p:nvSpPr>
          <p:cNvPr id="9" name="TextBox 8">
            <a:extLst>
              <a:ext uri="{FF2B5EF4-FFF2-40B4-BE49-F238E27FC236}">
                <a16:creationId xmlns:a16="http://schemas.microsoft.com/office/drawing/2014/main" id="{4C0D798F-3165-3F09-C57D-6E26DE6F555D}"/>
              </a:ext>
            </a:extLst>
          </p:cNvPr>
          <p:cNvSpPr txBox="1"/>
          <p:nvPr/>
        </p:nvSpPr>
        <p:spPr>
          <a:xfrm>
            <a:off x="4047094" y="2478211"/>
            <a:ext cx="11059298"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numCol="1" rtlCol="0">
            <a:spAutoFit/>
          </a:bodyPr>
          <a:lstStyle/>
          <a:p>
            <a:r>
              <a:rPr lang="en-GB" sz="2400" dirty="0"/>
              <a:t>Worse physical health</a:t>
            </a:r>
          </a:p>
        </p:txBody>
      </p:sp>
      <p:sp>
        <p:nvSpPr>
          <p:cNvPr id="10" name="TextBox 9">
            <a:extLst>
              <a:ext uri="{FF2B5EF4-FFF2-40B4-BE49-F238E27FC236}">
                <a16:creationId xmlns:a16="http://schemas.microsoft.com/office/drawing/2014/main" id="{97D4B019-7124-5E71-6C98-057CC469D2BB}"/>
              </a:ext>
            </a:extLst>
          </p:cNvPr>
          <p:cNvSpPr txBox="1"/>
          <p:nvPr/>
        </p:nvSpPr>
        <p:spPr>
          <a:xfrm>
            <a:off x="8144907" y="2478212"/>
            <a:ext cx="11059298"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numCol="1" rtlCol="0">
            <a:spAutoFit/>
          </a:bodyPr>
          <a:lstStyle/>
          <a:p>
            <a:r>
              <a:rPr lang="en-GB" sz="2400" dirty="0"/>
              <a:t>No additional roles</a:t>
            </a:r>
          </a:p>
        </p:txBody>
      </p:sp>
      <p:sp>
        <p:nvSpPr>
          <p:cNvPr id="11" name="TextBox 10">
            <a:extLst>
              <a:ext uri="{FF2B5EF4-FFF2-40B4-BE49-F238E27FC236}">
                <a16:creationId xmlns:a16="http://schemas.microsoft.com/office/drawing/2014/main" id="{64647A0C-483D-87CD-9923-247B4818AD7B}"/>
              </a:ext>
            </a:extLst>
          </p:cNvPr>
          <p:cNvSpPr txBox="1"/>
          <p:nvPr/>
        </p:nvSpPr>
        <p:spPr>
          <a:xfrm>
            <a:off x="1132702" y="4193060"/>
            <a:ext cx="7319824" cy="523220"/>
          </a:xfrm>
          <a:prstGeom prst="rect">
            <a:avLst/>
          </a:prstGeom>
          <a:noFill/>
        </p:spPr>
        <p:txBody>
          <a:bodyPr wrap="none" rtlCol="0">
            <a:spAutoFit/>
          </a:bodyPr>
          <a:lstStyle/>
          <a:p>
            <a:r>
              <a:rPr lang="en-GB" sz="2800" i="1" u="sng" dirty="0"/>
              <a:t>3 factors associated with depression &amp; anxiety</a:t>
            </a:r>
          </a:p>
        </p:txBody>
      </p:sp>
      <p:sp>
        <p:nvSpPr>
          <p:cNvPr id="15" name="TextBox 14">
            <a:extLst>
              <a:ext uri="{FF2B5EF4-FFF2-40B4-BE49-F238E27FC236}">
                <a16:creationId xmlns:a16="http://schemas.microsoft.com/office/drawing/2014/main" id="{F8BB7181-5A5C-26C2-7D6B-62756B0615C5}"/>
              </a:ext>
            </a:extLst>
          </p:cNvPr>
          <p:cNvSpPr txBox="1"/>
          <p:nvPr/>
        </p:nvSpPr>
        <p:spPr>
          <a:xfrm>
            <a:off x="1132702" y="5027822"/>
            <a:ext cx="11059298"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numCol="1" rtlCol="0">
            <a:spAutoFit/>
          </a:bodyPr>
          <a:lstStyle/>
          <a:p>
            <a:r>
              <a:rPr lang="en-GB" sz="2400" dirty="0"/>
              <a:t>Younger age</a:t>
            </a:r>
          </a:p>
        </p:txBody>
      </p:sp>
      <p:sp>
        <p:nvSpPr>
          <p:cNvPr id="16" name="TextBox 15">
            <a:extLst>
              <a:ext uri="{FF2B5EF4-FFF2-40B4-BE49-F238E27FC236}">
                <a16:creationId xmlns:a16="http://schemas.microsoft.com/office/drawing/2014/main" id="{714F8535-BA8F-7ACD-E708-CF242378FBBA}"/>
              </a:ext>
            </a:extLst>
          </p:cNvPr>
          <p:cNvSpPr txBox="1"/>
          <p:nvPr/>
        </p:nvSpPr>
        <p:spPr>
          <a:xfrm>
            <a:off x="4047094" y="5027822"/>
            <a:ext cx="11059298"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numCol="1" rtlCol="0">
            <a:spAutoFit/>
          </a:bodyPr>
          <a:lstStyle/>
          <a:p>
            <a:r>
              <a:rPr lang="en-GB" sz="2400" dirty="0"/>
              <a:t>Worse physical health</a:t>
            </a:r>
          </a:p>
        </p:txBody>
      </p:sp>
      <p:sp>
        <p:nvSpPr>
          <p:cNvPr id="17" name="TextBox 16">
            <a:extLst>
              <a:ext uri="{FF2B5EF4-FFF2-40B4-BE49-F238E27FC236}">
                <a16:creationId xmlns:a16="http://schemas.microsoft.com/office/drawing/2014/main" id="{3427BFF1-63ED-CADE-9883-9D27EB765667}"/>
              </a:ext>
            </a:extLst>
          </p:cNvPr>
          <p:cNvSpPr txBox="1"/>
          <p:nvPr/>
        </p:nvSpPr>
        <p:spPr>
          <a:xfrm>
            <a:off x="8144907" y="5027823"/>
            <a:ext cx="11059298"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numCol="1" rtlCol="0">
            <a:spAutoFit/>
          </a:bodyPr>
          <a:lstStyle/>
          <a:p>
            <a:r>
              <a:rPr lang="en-GB" sz="2400" dirty="0"/>
              <a:t>Not being IP</a:t>
            </a:r>
          </a:p>
        </p:txBody>
      </p:sp>
    </p:spTree>
    <p:extLst>
      <p:ext uri="{BB962C8B-B14F-4D97-AF65-F5344CB8AC3E}">
        <p14:creationId xmlns:p14="http://schemas.microsoft.com/office/powerpoint/2010/main" val="3117748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cognizing and Reducing Stress in the Workplace | National Fund for ...">
            <a:extLst>
              <a:ext uri="{FF2B5EF4-FFF2-40B4-BE49-F238E27FC236}">
                <a16:creationId xmlns:a16="http://schemas.microsoft.com/office/drawing/2014/main" id="{3981A707-5A89-3135-5276-905CA2A53B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351"/>
          <a:stretch>
            <a:fillRect/>
          </a:stretch>
        </p:blipFill>
        <p:spPr bwMode="auto">
          <a:xfrm>
            <a:off x="0" y="1532238"/>
            <a:ext cx="12192000" cy="5325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A7F3DEA-DDA8-AE5E-5BCA-97EA083085FE}"/>
              </a:ext>
            </a:extLst>
          </p:cNvPr>
          <p:cNvSpPr txBox="1">
            <a:spLocks/>
          </p:cNvSpPr>
          <p:nvPr/>
        </p:nvSpPr>
        <p:spPr>
          <a:xfrm>
            <a:off x="593809" y="355456"/>
            <a:ext cx="7551098" cy="844080"/>
          </a:xfrm>
          <a:prstGeom prst="rect">
            <a:avLst/>
          </a:prstGeom>
          <a:solidFill>
            <a:srgbClr val="62A0AA"/>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chemeClr val="bg1"/>
                </a:solidFill>
              </a:rPr>
              <a:t>What can we do to help?</a:t>
            </a:r>
          </a:p>
        </p:txBody>
      </p:sp>
    </p:spTree>
    <p:extLst>
      <p:ext uri="{BB962C8B-B14F-4D97-AF65-F5344CB8AC3E}">
        <p14:creationId xmlns:p14="http://schemas.microsoft.com/office/powerpoint/2010/main" val="2794738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19B764-41A7-9EDF-97A4-DA88A19F7C28}"/>
              </a:ext>
            </a:extLst>
          </p:cNvPr>
          <p:cNvPicPr>
            <a:picLocks noChangeAspect="1"/>
          </p:cNvPicPr>
          <p:nvPr/>
        </p:nvPicPr>
        <p:blipFill>
          <a:blip r:embed="rId3"/>
          <a:stretch>
            <a:fillRect/>
          </a:stretch>
        </p:blipFill>
        <p:spPr>
          <a:xfrm>
            <a:off x="750692" y="1538734"/>
            <a:ext cx="5345308" cy="5319266"/>
          </a:xfrm>
          <a:prstGeom prst="rect">
            <a:avLst/>
          </a:prstGeom>
        </p:spPr>
      </p:pic>
      <p:sp>
        <p:nvSpPr>
          <p:cNvPr id="4" name="Title 1">
            <a:extLst>
              <a:ext uri="{FF2B5EF4-FFF2-40B4-BE49-F238E27FC236}">
                <a16:creationId xmlns:a16="http://schemas.microsoft.com/office/drawing/2014/main" id="{AF97C754-0562-B68D-7BEB-451F7A69F418}"/>
              </a:ext>
            </a:extLst>
          </p:cNvPr>
          <p:cNvSpPr txBox="1">
            <a:spLocks/>
          </p:cNvSpPr>
          <p:nvPr/>
        </p:nvSpPr>
        <p:spPr>
          <a:xfrm>
            <a:off x="593809" y="355456"/>
            <a:ext cx="7551098" cy="844080"/>
          </a:xfrm>
          <a:prstGeom prst="rect">
            <a:avLst/>
          </a:prstGeom>
          <a:solidFill>
            <a:srgbClr val="62A0AA"/>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chemeClr val="bg1"/>
                </a:solidFill>
              </a:rPr>
              <a:t>What can we do to help?</a:t>
            </a:r>
          </a:p>
        </p:txBody>
      </p:sp>
      <p:pic>
        <p:nvPicPr>
          <p:cNvPr id="6" name="Picture 5">
            <a:extLst>
              <a:ext uri="{FF2B5EF4-FFF2-40B4-BE49-F238E27FC236}">
                <a16:creationId xmlns:a16="http://schemas.microsoft.com/office/drawing/2014/main" id="{60E5C2CD-A7E3-F8E6-379B-3D9E3D27ECFD}"/>
              </a:ext>
            </a:extLst>
          </p:cNvPr>
          <p:cNvPicPr>
            <a:picLocks noChangeAspect="1"/>
          </p:cNvPicPr>
          <p:nvPr/>
        </p:nvPicPr>
        <p:blipFill>
          <a:blip r:embed="rId4"/>
          <a:stretch>
            <a:fillRect/>
          </a:stretch>
        </p:blipFill>
        <p:spPr>
          <a:xfrm>
            <a:off x="6728216" y="1533952"/>
            <a:ext cx="4713092" cy="5324048"/>
          </a:xfrm>
          <a:prstGeom prst="rect">
            <a:avLst/>
          </a:prstGeom>
        </p:spPr>
      </p:pic>
    </p:spTree>
    <p:extLst>
      <p:ext uri="{BB962C8B-B14F-4D97-AF65-F5344CB8AC3E}">
        <p14:creationId xmlns:p14="http://schemas.microsoft.com/office/powerpoint/2010/main" val="1356819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037CC-64E5-55A1-DB81-D636478E1BD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0E761B9-8299-D31A-2817-F22BADE5204C}"/>
              </a:ext>
            </a:extLst>
          </p:cNvPr>
          <p:cNvSpPr/>
          <p:nvPr/>
        </p:nvSpPr>
        <p:spPr>
          <a:xfrm>
            <a:off x="0" y="-225189"/>
            <a:ext cx="12192000" cy="708318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14108710-2C41-6C91-779F-9DA65276664D}"/>
              </a:ext>
            </a:extLst>
          </p:cNvPr>
          <p:cNvPicPr>
            <a:picLocks noChangeAspect="1"/>
          </p:cNvPicPr>
          <p:nvPr/>
        </p:nvPicPr>
        <p:blipFill>
          <a:blip r:embed="rId3"/>
          <a:stretch>
            <a:fillRect/>
          </a:stretch>
        </p:blipFill>
        <p:spPr>
          <a:xfrm>
            <a:off x="768892" y="0"/>
            <a:ext cx="4870610" cy="6911410"/>
          </a:xfrm>
          <a:prstGeom prst="rect">
            <a:avLst/>
          </a:prstGeom>
        </p:spPr>
      </p:pic>
      <p:pic>
        <p:nvPicPr>
          <p:cNvPr id="6" name="Picture 5">
            <a:extLst>
              <a:ext uri="{FF2B5EF4-FFF2-40B4-BE49-F238E27FC236}">
                <a16:creationId xmlns:a16="http://schemas.microsoft.com/office/drawing/2014/main" id="{6054939E-BE8F-EA29-B1F8-34280BE69DF9}"/>
              </a:ext>
            </a:extLst>
          </p:cNvPr>
          <p:cNvPicPr>
            <a:picLocks noChangeAspect="1"/>
          </p:cNvPicPr>
          <p:nvPr/>
        </p:nvPicPr>
        <p:blipFill>
          <a:blip r:embed="rId4"/>
          <a:stretch>
            <a:fillRect/>
          </a:stretch>
        </p:blipFill>
        <p:spPr>
          <a:xfrm>
            <a:off x="6480446" y="0"/>
            <a:ext cx="4870610" cy="6858000"/>
          </a:xfrm>
          <a:prstGeom prst="rect">
            <a:avLst/>
          </a:prstGeom>
        </p:spPr>
      </p:pic>
    </p:spTree>
    <p:extLst>
      <p:ext uri="{BB962C8B-B14F-4D97-AF65-F5344CB8AC3E}">
        <p14:creationId xmlns:p14="http://schemas.microsoft.com/office/powerpoint/2010/main" val="447737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08C9AB85-BBF6-EC3A-3F7F-73F3279B1519}"/>
              </a:ext>
            </a:extLst>
          </p:cNvPr>
          <p:cNvSpPr>
            <a:spLocks noGrp="1"/>
          </p:cNvSpPr>
          <p:nvPr>
            <p:ph type="title"/>
          </p:nvPr>
        </p:nvSpPr>
        <p:spPr>
          <a:xfrm>
            <a:off x="1245072" y="1289765"/>
            <a:ext cx="3651101" cy="4270963"/>
          </a:xfrm>
        </p:spPr>
        <p:txBody>
          <a:bodyPr anchor="ctr">
            <a:normAutofit/>
          </a:bodyPr>
          <a:lstStyle/>
          <a:p>
            <a:pPr algn="ctr"/>
            <a:r>
              <a:rPr lang="en-GB" sz="5600">
                <a:solidFill>
                  <a:srgbClr val="FFFFFF"/>
                </a:solidFill>
              </a:rPr>
              <a:t>Wellbeing CPD</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4E3A55E7-66FB-2D34-0E57-21AA940556E0}"/>
              </a:ext>
            </a:extLst>
          </p:cNvPr>
          <p:cNvSpPr>
            <a:spLocks noGrp="1"/>
          </p:cNvSpPr>
          <p:nvPr>
            <p:ph idx="1"/>
          </p:nvPr>
        </p:nvSpPr>
        <p:spPr>
          <a:xfrm>
            <a:off x="6297233" y="518400"/>
            <a:ext cx="4771607" cy="5837949"/>
          </a:xfrm>
        </p:spPr>
        <p:txBody>
          <a:bodyPr anchor="ctr">
            <a:normAutofit/>
          </a:bodyPr>
          <a:lstStyle/>
          <a:p>
            <a:r>
              <a:rPr lang="en-GB" sz="2000">
                <a:solidFill>
                  <a:schemeClr val="tx1">
                    <a:alpha val="80000"/>
                  </a:schemeClr>
                </a:solidFill>
              </a:rPr>
              <a:t>Wellbeing CPD for ECPs and all practice staff</a:t>
            </a:r>
          </a:p>
          <a:p>
            <a:r>
              <a:rPr lang="en-GB" sz="2000">
                <a:solidFill>
                  <a:schemeClr val="tx1">
                    <a:alpha val="80000"/>
                  </a:schemeClr>
                </a:solidFill>
              </a:rPr>
              <a:t>CPD accredited</a:t>
            </a:r>
          </a:p>
          <a:p>
            <a:r>
              <a:rPr lang="en-GB" sz="2000">
                <a:solidFill>
                  <a:schemeClr val="tx1">
                    <a:alpha val="80000"/>
                  </a:schemeClr>
                </a:solidFill>
              </a:rPr>
              <a:t>Serve yourself before serving others</a:t>
            </a:r>
          </a:p>
          <a:p>
            <a:r>
              <a:rPr lang="en-GB" sz="2000">
                <a:solidFill>
                  <a:schemeClr val="tx1">
                    <a:alpha val="80000"/>
                  </a:schemeClr>
                </a:solidFill>
              </a:rPr>
              <a:t>Wellbeing CPD focuses on ECP and ends with the difference they can make with every patient</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3339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FC134-ADEF-8BC1-CE10-323FFB02D03C}"/>
            </a:ext>
          </a:extLst>
        </p:cNvPr>
        <p:cNvGrpSpPr/>
        <p:nvPr/>
      </p:nvGrpSpPr>
      <p:grpSpPr>
        <a:xfrm>
          <a:off x="0" y="0"/>
          <a:ext cx="0" cy="0"/>
          <a:chOff x="0" y="0"/>
          <a:chExt cx="0" cy="0"/>
        </a:xfrm>
      </p:grpSpPr>
      <p:pic>
        <p:nvPicPr>
          <p:cNvPr id="1026" name="Picture 2" descr="Recognizing and Reducing Stress in the Workplace | National Fund for ...">
            <a:extLst>
              <a:ext uri="{FF2B5EF4-FFF2-40B4-BE49-F238E27FC236}">
                <a16:creationId xmlns:a16="http://schemas.microsoft.com/office/drawing/2014/main" id="{FAB92BC4-B799-4F51-7149-F6DC78E663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351"/>
          <a:stretch>
            <a:fillRect/>
          </a:stretch>
        </p:blipFill>
        <p:spPr bwMode="auto">
          <a:xfrm>
            <a:off x="0" y="1532238"/>
            <a:ext cx="12192000" cy="53257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596965B-AE65-E885-B047-E12AAEDD832F}"/>
              </a:ext>
            </a:extLst>
          </p:cNvPr>
          <p:cNvSpPr txBox="1">
            <a:spLocks/>
          </p:cNvSpPr>
          <p:nvPr/>
        </p:nvSpPr>
        <p:spPr>
          <a:xfrm>
            <a:off x="593809" y="355456"/>
            <a:ext cx="7551098" cy="844080"/>
          </a:xfrm>
          <a:prstGeom prst="rect">
            <a:avLst/>
          </a:prstGeom>
          <a:solidFill>
            <a:srgbClr val="62A0AA"/>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prstClr val="white"/>
                </a:solidFill>
                <a:effectLst/>
                <a:uLnTx/>
                <a:uFillTx/>
                <a:latin typeface="Aptos Display" panose="02110004020202020204"/>
                <a:ea typeface="+mj-ea"/>
                <a:cs typeface="+mj-cs"/>
              </a:rPr>
              <a:t>What can we do to help?</a:t>
            </a:r>
          </a:p>
        </p:txBody>
      </p:sp>
    </p:spTree>
    <p:extLst>
      <p:ext uri="{BB962C8B-B14F-4D97-AF65-F5344CB8AC3E}">
        <p14:creationId xmlns:p14="http://schemas.microsoft.com/office/powerpoint/2010/main" val="2176692938"/>
      </p:ext>
    </p:extLst>
  </p:cSld>
  <p:clrMapOvr>
    <a:masterClrMapping/>
  </p:clrMapOvr>
</p:sld>
</file>

<file path=ppt/theme/theme1.xml><?xml version="1.0" encoding="utf-8"?>
<a:theme xmlns:a="http://schemas.openxmlformats.org/drawingml/2006/main" name="OW PPT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W PPT theme" id="{D07AFA7F-1ED3-4680-89B9-9C6477BFD5A4}" vid="{76820D5F-66D1-435B-A95F-5E7819FDF466}"/>
    </a:ext>
  </a:extLst>
</a:theme>
</file>

<file path=ppt/theme/theme2.xml><?xml version="1.0" encoding="utf-8"?>
<a:theme xmlns:a="http://schemas.openxmlformats.org/drawingml/2006/main" name="OW Main content slid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D4EDDBAEDA9D499B9F6383B73A6704" ma:contentTypeVersion="15" ma:contentTypeDescription="Create a new document." ma:contentTypeScope="" ma:versionID="c7718fc2b9cd298c805494642175a1f9">
  <xsd:schema xmlns:xsd="http://www.w3.org/2001/XMLSchema" xmlns:xs="http://www.w3.org/2001/XMLSchema" xmlns:p="http://schemas.microsoft.com/office/2006/metadata/properties" xmlns:ns2="32f0c94a-819f-4270-be54-8f20d12c5f78" xmlns:ns3="9f514e85-246f-41a1-b936-c863447846eb" targetNamespace="http://schemas.microsoft.com/office/2006/metadata/properties" ma:root="true" ma:fieldsID="01d2c9d299d156360bec947ffb52632e" ns2:_="" ns3:_="">
    <xsd:import namespace="32f0c94a-819f-4270-be54-8f20d12c5f78"/>
    <xsd:import namespace="9f514e85-246f-41a1-b936-c863447846e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LengthInSecond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CR"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f0c94a-819f-4270-be54-8f20d12c5f7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3dfab7ff-493e-4f05-914a-34e092f24bb1}" ma:internalName="TaxCatchAll" ma:showField="CatchAllData" ma:web="32f0c94a-819f-4270-be54-8f20d12c5f7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f514e85-246f-41a1-b936-c863447846e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ab117e7-6f4a-42cd-b5da-bc305b27d27a"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f514e85-246f-41a1-b936-c863447846eb">
      <Terms xmlns="http://schemas.microsoft.com/office/infopath/2007/PartnerControls"/>
    </lcf76f155ced4ddcb4097134ff3c332f>
    <TaxCatchAll xmlns="32f0c94a-819f-4270-be54-8f20d12c5f78" xsi:nil="true"/>
  </documentManagement>
</p:properties>
</file>

<file path=customXml/itemProps1.xml><?xml version="1.0" encoding="utf-8"?>
<ds:datastoreItem xmlns:ds="http://schemas.openxmlformats.org/officeDocument/2006/customXml" ds:itemID="{FF4A865F-9F9B-4E5D-A84A-CDE704EB268B}"/>
</file>

<file path=customXml/itemProps2.xml><?xml version="1.0" encoding="utf-8"?>
<ds:datastoreItem xmlns:ds="http://schemas.openxmlformats.org/officeDocument/2006/customXml" ds:itemID="{47EF0281-0343-4565-98BB-C57919A6258F}"/>
</file>

<file path=customXml/itemProps3.xml><?xml version="1.0" encoding="utf-8"?>
<ds:datastoreItem xmlns:ds="http://schemas.openxmlformats.org/officeDocument/2006/customXml" ds:itemID="{206F8610-D6DC-4011-BF63-B5FEB56AEF6C}"/>
</file>

<file path=docProps/app.xml><?xml version="1.0" encoding="utf-8"?>
<Properties xmlns="http://schemas.openxmlformats.org/officeDocument/2006/extended-properties" xmlns:vt="http://schemas.openxmlformats.org/officeDocument/2006/docPropsVTypes">
  <Template>OW PPT theme</Template>
  <TotalTime>382</TotalTime>
  <Words>1516</Words>
  <Application>Microsoft Office PowerPoint</Application>
  <PresentationFormat>Widescreen</PresentationFormat>
  <Paragraphs>74</Paragraphs>
  <Slides>10</Slides>
  <Notes>8</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10</vt:i4>
      </vt:variant>
    </vt:vector>
  </HeadingPairs>
  <TitlesOfParts>
    <vt:vector size="16" baseType="lpstr">
      <vt:lpstr>Aptos</vt:lpstr>
      <vt:lpstr>Aptos Display</vt:lpstr>
      <vt:lpstr>Arial</vt:lpstr>
      <vt:lpstr>OW PPT theme</vt:lpstr>
      <vt:lpstr>OW Main content slides</vt:lpstr>
      <vt:lpstr>Office Theme</vt:lpstr>
      <vt:lpstr>Looking after the professionals  Michael Bradbury Regional Optical Committee Engagement Officer</vt:lpstr>
      <vt:lpstr>PowerPoint Presentation</vt:lpstr>
      <vt:lpstr>PowerPoint Presentation</vt:lpstr>
      <vt:lpstr>PowerPoint Presentation</vt:lpstr>
      <vt:lpstr>PowerPoint Presentation</vt:lpstr>
      <vt:lpstr>PowerPoint Presentation</vt:lpstr>
      <vt:lpstr>PowerPoint Presentation</vt:lpstr>
      <vt:lpstr>Wellbeing CPD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Bradbury</dc:creator>
  <cp:lastModifiedBy>Michael Bradbury</cp:lastModifiedBy>
  <cp:revision>1</cp:revision>
  <dcterms:created xsi:type="dcterms:W3CDTF">2025-10-06T12:01:44Z</dcterms:created>
  <dcterms:modified xsi:type="dcterms:W3CDTF">2025-10-27T10:49:19Z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0x01010066D4EDDBAEDA9D499B9F6383B73A6704</vt:lpwstr>
  </property>
</Properties>
</file>