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69" r:id="rId4"/>
    <p:sldId id="263" r:id="rId5"/>
    <p:sldId id="265" r:id="rId6"/>
    <p:sldId id="264" r:id="rId7"/>
    <p:sldId id="266" r:id="rId8"/>
    <p:sldId id="261" r:id="rId9"/>
    <p:sldId id="262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7" autoAdjust="0"/>
    <p:restoredTop sz="79020" autoAdjust="0"/>
  </p:normalViewPr>
  <p:slideViewPr>
    <p:cSldViewPr snapToGrid="0">
      <p:cViewPr varScale="1">
        <p:scale>
          <a:sx n="93" d="100"/>
          <a:sy n="93" d="100"/>
        </p:scale>
        <p:origin x="1603" y="77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BD6F0-43DA-4042-AF67-27C321931B4C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6EAB7-311E-4B85-B39D-8BC13419F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986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0ED85-11D5-47C0-B606-AA04B17CA8C1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D04D5-C77F-434D-B571-0F98AE31CC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55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D04D5-C77F-434D-B571-0F98AE31CC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497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D04D5-C77F-434D-B571-0F98AE31CC7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080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6D04D5-C77F-434D-B571-0F98AE31CC7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88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A457EE-DA02-4018-818D-EAE9697A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1A427BB-18FF-421F-BB9E-2D667E407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7267933-16F6-4E47-9498-B2FE65B1E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102108-E937-4D58-A977-394425312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182924-825E-4585-92C2-643D704BF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FD722D-E59F-4FE0-B5F8-E38E4019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A5BB639-31DB-4DB4-9226-511529E5D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539932-BD1F-4D14-BADA-724241BA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F10C54E-F8B0-401B-A0BE-AE890725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A8ACC0-50D0-4E72-8422-7CADBEDFD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3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F95E685-9BE6-4AFD-ACC6-650BE2D8F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CC85B8-E047-4077-A325-F8CC36CFC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C417A94-FDED-4B46-A24D-B69A057B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C1AEFE2-240D-4B27-A824-8C3D0351B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FB56F4-035E-4E3C-A4A4-83C0B3BD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98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F04ED8-5D8A-49FE-8D8D-7EAC2AD5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C7EE5B-F453-4F8D-BB0C-7E04DBF2E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308D16B-C2C1-4F3B-8FA6-31610198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D4A5E5A-C8ED-4586-9FB6-0AE6A9607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D01829-7E79-4055-AEF7-45D020D4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8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E16907-DD14-4D42-934B-00AFA670E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F01930-5F2A-46F6-94E9-CF3D5EDB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89065D-03DA-4CAA-A46C-0EE361AD2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9DA0EB7-A88B-425B-9E00-D4C726A5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5E985A-8EF5-4109-B129-CB53BABED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66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5561B9-1361-4A39-99D9-4FF61FC5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705DBAF-4CDD-4BAC-B401-93DF762B20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FA98B5E-4647-4F01-A07F-0F8AA932B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865BF02-9B04-4AC8-AFB3-8953978D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D9D391E-5E99-4904-BE9E-1F94EC9D8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D680BB0-B5E9-42DA-B0B0-FE6160DE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83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973C4B-4288-4C37-96EA-930F2A6BD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FA9954C-E0DF-41B5-8DF9-21538FF81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3A32032-B56B-4774-9FB7-12C487BA7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49F8397-F98C-452F-9464-7109BAE701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F28E76C-3172-43EE-A859-DCB36761D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BEAFB56-6AAB-49DC-9CC7-F980A3FA5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DFC52E9-4EDB-4581-B8B4-6FE6F4AE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AB3F185-F175-45B0-8BA3-2ED2CC51A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EF0E16-5561-4B44-91FD-9E8892505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F986893-7C89-4A16-9BCC-55540BF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20D53AC-5326-49CF-9957-F898F5C3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CFAA1D-C3D7-4F4F-9F90-DA739213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7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81BFE4C-7F97-4463-B668-3560947F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5FDE094-2681-4778-8AA9-7E86BB93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3790779-C579-400D-B065-7B1A3BC3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0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B0783E-6DF2-4DAA-9F67-899AE0B77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C0E875A-7DCF-4481-82CC-1E65AC317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E5A69F4-1844-441B-9898-D9E4F50E4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EA70715-A12C-4B0C-B9C5-23983EE4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CBE3A8-DD90-4F88-B167-78BAA29C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FB4C373-D7BE-40F5-B5B8-1767A5E3F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80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DF0F82-731B-4D69-A2F3-1965495E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7D56FEA-CB9D-476E-9060-787AC2321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26BE0FC-4365-4F11-8018-4850CB1B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98DA004-0132-4C2B-A8A2-DDA738463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F109411-4B21-4402-BD6B-F49012A33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CAB614-66D9-45E0-A14D-D82877B4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64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4">
                <a:lumMod val="20000"/>
                <a:lumOff val="80000"/>
              </a:schemeClr>
            </a:gs>
            <a:gs pos="6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7E8CE60-40D6-4E0C-A862-4F0BBA00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0A6508-409C-4672-B9AE-75270B4C3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174AD45-580C-4910-AF16-1B68A3572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C0F80-0BB1-4032-8D36-30CC4C37ECCF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1BE4D39-CE80-45A8-A4E6-FC3F230E6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0D41D97-56AE-4068-BF94-7F9BAFA50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CD17B-FE01-491B-9F8C-62FD192D3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83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nib.org.uk/professionals/health-social-care-education-professionals/education-professionals/curriculum-framework-for-children-and-young-people-with-vision-impairme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arah.hughes@Torfaen.gov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F1291B-34F5-4F81-A155-F68A7517F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Curriculum Framework for Children and Young People with Vision Impairment (CFVI)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44C378D-A676-430A-9025-4B592A1AFE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Presented by Sarah Hughes</a:t>
            </a:r>
          </a:p>
          <a:p>
            <a:r>
              <a:rPr lang="en-GB" dirty="0"/>
              <a:t>Chair of WAVIE (Welsh Association of Vision Impairment Educators)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38F15E-5211-476F-9319-6C10A0F8D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12713"/>
            <a:ext cx="4763911" cy="204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426"/>
    </mc:Choice>
    <mc:Fallback xmlns="">
      <p:transition spd="slow" advTm="4642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Where to find the CFVI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17989"/>
            <a:ext cx="4944762" cy="1258974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Curriculum Framework for Children and Young People with Vision Impairment | RNIB | RNIB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67480"/>
            <a:ext cx="5144887" cy="33497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39697" y="1540476"/>
            <a:ext cx="51074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Google search –</a:t>
            </a:r>
          </a:p>
          <a:p>
            <a:r>
              <a:rPr lang="en-GB" sz="4800" dirty="0" smtClean="0"/>
              <a:t>RNIB CFVI</a:t>
            </a:r>
          </a:p>
          <a:p>
            <a:endParaRPr lang="en-GB" sz="4800" dirty="0" smtClean="0"/>
          </a:p>
          <a:p>
            <a:r>
              <a:rPr lang="en-GB" sz="2800" dirty="0" smtClean="0"/>
              <a:t>Download resources in Welsh or English, including a parents’ guide.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752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</a:t>
            </a:r>
            <a:r>
              <a:rPr lang="en-GB" dirty="0"/>
              <a:t>fundamental </a:t>
            </a:r>
            <a:r>
              <a:rPr lang="en-GB" dirty="0" smtClean="0"/>
              <a:t>aims of the CFVI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Clarify </a:t>
            </a:r>
            <a:r>
              <a:rPr lang="en-GB" dirty="0"/>
              <a:t>and define the </a:t>
            </a:r>
            <a:r>
              <a:rPr lang="en-GB" dirty="0" smtClean="0"/>
              <a:t>specialist </a:t>
            </a:r>
            <a:r>
              <a:rPr lang="en-GB" dirty="0"/>
              <a:t>skill </a:t>
            </a:r>
            <a:r>
              <a:rPr lang="en-GB" dirty="0" smtClean="0"/>
              <a:t>development</a:t>
            </a:r>
            <a:r>
              <a:rPr lang="en-GB" dirty="0"/>
              <a:t>,</a:t>
            </a:r>
            <a:r>
              <a:rPr lang="en-GB" dirty="0" smtClean="0"/>
              <a:t> essential </a:t>
            </a:r>
            <a:r>
              <a:rPr lang="en-GB" dirty="0"/>
              <a:t>for children and young people with vision </a:t>
            </a:r>
            <a:r>
              <a:rPr lang="en-GB" dirty="0" smtClean="0"/>
              <a:t>impairment (from birth to adulthood);</a:t>
            </a:r>
            <a:endParaRPr lang="en-GB" dirty="0"/>
          </a:p>
          <a:p>
            <a:r>
              <a:rPr lang="en-GB" dirty="0" smtClean="0"/>
              <a:t>Raise awareness of </a:t>
            </a:r>
            <a:r>
              <a:rPr lang="en-GB" dirty="0"/>
              <a:t>the need for children and young people with vision impairment to be taught </a:t>
            </a:r>
            <a:r>
              <a:rPr lang="en-GB" dirty="0" smtClean="0"/>
              <a:t>skills, to </a:t>
            </a:r>
            <a:r>
              <a:rPr lang="en-GB" dirty="0"/>
              <a:t>access the curriculum and the wider world with as much independence as possible; </a:t>
            </a:r>
          </a:p>
          <a:p>
            <a:r>
              <a:rPr lang="en-GB" dirty="0"/>
              <a:t>To aid discussions and understanding amongst all involved in a child/young person’s </a:t>
            </a:r>
            <a:r>
              <a:rPr lang="en-GB" dirty="0" smtClean="0"/>
              <a:t>education, </a:t>
            </a:r>
            <a:r>
              <a:rPr lang="en-GB" dirty="0"/>
              <a:t>of how and when these skills should be taught by suitably qualified </a:t>
            </a:r>
            <a:r>
              <a:rPr lang="en-GB" dirty="0" smtClean="0"/>
              <a:t>specialists.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24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11 areas of learning defined by the Curriculum Framework for CYP with VI (CFVI)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1. Facilitating an Inclusive World </a:t>
            </a:r>
          </a:p>
          <a:p>
            <a:pPr lvl="1"/>
            <a:r>
              <a:rPr lang="en-GB" dirty="0"/>
              <a:t>Recognising the role of educators (including specialist practitioners) and parents/carers as facilitators and advocates for children and young people with vision impairment in education and society. </a:t>
            </a:r>
          </a:p>
          <a:p>
            <a:r>
              <a:rPr lang="en-GB" sz="2400" dirty="0"/>
              <a:t>2. Sensory Development </a:t>
            </a:r>
          </a:p>
          <a:p>
            <a:pPr lvl="1"/>
            <a:r>
              <a:rPr lang="en-GB" dirty="0"/>
              <a:t>Working with the children and young people to maximise use and development of the senses. </a:t>
            </a:r>
          </a:p>
          <a:p>
            <a:r>
              <a:rPr lang="en-GB" sz="2400" dirty="0"/>
              <a:t>3. Communication </a:t>
            </a:r>
          </a:p>
          <a:p>
            <a:pPr lvl="1"/>
            <a:r>
              <a:rPr lang="en-GB" dirty="0"/>
              <a:t>Working with children and young people to develop their social communication skills.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317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11 areas of learning defined by the CFVI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76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dirty="0"/>
              <a:t>4. Literacy </a:t>
            </a:r>
          </a:p>
          <a:p>
            <a:pPr lvl="1"/>
            <a:r>
              <a:rPr lang="en-GB" sz="3000" dirty="0"/>
              <a:t>Working with children and young people to develop literacy skills. </a:t>
            </a:r>
          </a:p>
          <a:p>
            <a:pPr marL="0" indent="0">
              <a:buNone/>
            </a:pPr>
            <a:r>
              <a:rPr lang="en-GB" sz="3000" dirty="0"/>
              <a:t>5. Habilitation: Orientation and Mobility </a:t>
            </a:r>
          </a:p>
          <a:p>
            <a:pPr lvl="1"/>
            <a:r>
              <a:rPr lang="en-GB" sz="3000" dirty="0"/>
              <a:t>Supporting children and young people to be able to move safely through their world as independently as possible. </a:t>
            </a:r>
          </a:p>
          <a:p>
            <a:pPr marL="0" indent="0">
              <a:buNone/>
            </a:pPr>
            <a:r>
              <a:rPr lang="en-GB" sz="3000" dirty="0"/>
              <a:t>6. Habilitation: Independent Living Skills </a:t>
            </a:r>
          </a:p>
          <a:p>
            <a:pPr lvl="1"/>
            <a:r>
              <a:rPr lang="en-GB" sz="3000" dirty="0"/>
              <a:t>Supporting children and young people to develop the day-to-day skills they need in order to live as independent a life as possible.</a:t>
            </a:r>
          </a:p>
        </p:txBody>
      </p:sp>
    </p:spTree>
    <p:extLst>
      <p:ext uri="{BB962C8B-B14F-4D97-AF65-F5344CB8AC3E}">
        <p14:creationId xmlns:p14="http://schemas.microsoft.com/office/powerpoint/2010/main" val="102043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11 areas of learning defined by the CFVI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7. Accessing Information </a:t>
            </a:r>
          </a:p>
          <a:p>
            <a:pPr lvl="1"/>
            <a:r>
              <a:rPr lang="en-GB" sz="3200" dirty="0"/>
              <a:t>Teaching of methods children and young people can use to access, produce and manage information independently. </a:t>
            </a:r>
          </a:p>
          <a:p>
            <a:pPr marL="0" indent="0">
              <a:buNone/>
            </a:pPr>
            <a:r>
              <a:rPr lang="en-GB" sz="3200" dirty="0"/>
              <a:t>8. Technology </a:t>
            </a:r>
          </a:p>
          <a:p>
            <a:pPr lvl="1"/>
            <a:r>
              <a:rPr lang="en-GB" sz="3200" dirty="0"/>
              <a:t>Providing training and opportunity for children and young people to use technology with as much independence as possible.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003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11 areas of learning defined by the framework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9. Health: Social, Emotional, Mental &amp; Physical Wellbeing </a:t>
            </a:r>
          </a:p>
          <a:p>
            <a:pPr lvl="1"/>
            <a:r>
              <a:rPr lang="en-GB" sz="2800" dirty="0"/>
              <a:t>Providing targeted teaching and support to facilitate the development of the mental, emotional, social and physical wellbeing of children and young people. </a:t>
            </a:r>
          </a:p>
          <a:p>
            <a:pPr marL="0" indent="0">
              <a:buNone/>
            </a:pPr>
            <a:r>
              <a:rPr lang="en-GB" dirty="0"/>
              <a:t>10. Social, Sports and Leisure </a:t>
            </a:r>
          </a:p>
          <a:p>
            <a:pPr lvl="1"/>
            <a:r>
              <a:rPr lang="en-GB" sz="2800" dirty="0"/>
              <a:t>Supporting children and young people to have opportunities to participate in social, sports and leisure. </a:t>
            </a:r>
          </a:p>
          <a:p>
            <a:pPr marL="0" indent="0">
              <a:buNone/>
            </a:pPr>
            <a:r>
              <a:rPr lang="en-GB" dirty="0"/>
              <a:t>11. Preparing for Adulthood </a:t>
            </a:r>
          </a:p>
          <a:p>
            <a:pPr lvl="1"/>
            <a:r>
              <a:rPr lang="en-GB" sz="2800" dirty="0"/>
              <a:t>Supporting children and young people to prepare for their lives after compulsory education and make decisions for their future.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30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8E9785-B693-48DE-A3F3-6DC63F332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Who is delivering VI support for children and young people in my local authority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32C5CC-CCF5-47B6-A7BE-970BEAB1B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971844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en-GB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WAVIE have a list of contacts for all VI services throughout Wales. If you don’t know who to speak to about support for a child with VI in your area, please contact me.</a:t>
            </a: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en-GB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local ECLO (Eye Clinic Liaison Officer) should be aware of local VI Services for children and young people.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53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364"/>
    </mc:Choice>
    <mc:Fallback xmlns="">
      <p:transition spd="slow" advTm="13336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CF47DC-9B80-455D-A9EB-8C84C64A0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Want to know more about WAVIE or education for those with vision impairment in Wales?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31143ED-43CA-47E4-AE40-BF8D23D6B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Sarah Hughes</a:t>
            </a:r>
          </a:p>
          <a:p>
            <a:pPr marL="0" indent="0">
              <a:buNone/>
            </a:pPr>
            <a:r>
              <a:rPr lang="en-GB" sz="4400" dirty="0">
                <a:hlinkClick r:id="rId3"/>
              </a:rPr>
              <a:t>Sarah.hughes@Torfaen.gov.uk</a:t>
            </a:r>
            <a:r>
              <a:rPr lang="en-GB" sz="4400" dirty="0"/>
              <a:t> </a:t>
            </a:r>
          </a:p>
          <a:p>
            <a:pPr marL="0" indent="0">
              <a:buNone/>
            </a:pPr>
            <a:endParaRPr lang="en-GB" sz="4400" dirty="0"/>
          </a:p>
          <a:p>
            <a:pPr marL="0" indent="0">
              <a:buNone/>
            </a:pPr>
            <a:r>
              <a:rPr lang="en-GB" sz="4400" dirty="0"/>
              <a:t>Twitter @WAVIEwales</a:t>
            </a:r>
          </a:p>
        </p:txBody>
      </p:sp>
    </p:spTree>
    <p:extLst>
      <p:ext uri="{BB962C8B-B14F-4D97-AF65-F5344CB8AC3E}">
        <p14:creationId xmlns:p14="http://schemas.microsoft.com/office/powerpoint/2010/main" val="153190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945"/>
    </mc:Choice>
    <mc:Fallback xmlns="">
      <p:transition spd="slow" advTm="459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4" ma:contentTypeDescription="Create a new document." ma:contentTypeScope="" ma:versionID="4743915d41e98c98f4615978c58d433f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826af1ce431e0e777972d95c8da3311a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B66A45A1-9E78-4601-BDB3-C239FBFDBC64}"/>
</file>

<file path=customXml/itemProps2.xml><?xml version="1.0" encoding="utf-8"?>
<ds:datastoreItem xmlns:ds="http://schemas.openxmlformats.org/officeDocument/2006/customXml" ds:itemID="{C09A10A0-C3E7-4394-9ABD-38C7CF77C913}"/>
</file>

<file path=customXml/itemProps3.xml><?xml version="1.0" encoding="utf-8"?>
<ds:datastoreItem xmlns:ds="http://schemas.openxmlformats.org/officeDocument/2006/customXml" ds:itemID="{614420F7-CF17-405C-9A4F-28127E033C5B}"/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436</Words>
  <Application>Microsoft Office PowerPoint</Application>
  <PresentationFormat>Widescreen</PresentationFormat>
  <Paragraphs>51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Curriculum Framework for Children and Young People with Vision Impairment (CFVI)</vt:lpstr>
      <vt:lpstr>Where to find the CFVI</vt:lpstr>
      <vt:lpstr>Three fundamental aims of the CFVI</vt:lpstr>
      <vt:lpstr>The 11 areas of learning defined by the Curriculum Framework for CYP with VI (CFVI)</vt:lpstr>
      <vt:lpstr>The 11 areas of learning defined by the CFVI </vt:lpstr>
      <vt:lpstr>The 11 areas of learning defined by the CFVI</vt:lpstr>
      <vt:lpstr>The 11 areas of learning defined by the framework </vt:lpstr>
      <vt:lpstr>Who is delivering VI support for children and young people in my local authority</vt:lpstr>
      <vt:lpstr>Want to know more about WAVIE or education for those with vision impairment in Wales?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CFVI and what it means to Wales</dc:title>
  <dc:creator>Hughes, Sarah</dc:creator>
  <cp:lastModifiedBy>Hughes, Sarah</cp:lastModifiedBy>
  <cp:revision>25</cp:revision>
  <dcterms:created xsi:type="dcterms:W3CDTF">2022-02-24T14:55:38Z</dcterms:created>
  <dcterms:modified xsi:type="dcterms:W3CDTF">2023-11-15T15:26:53Z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0x01010066D4EDDBAEDA9D499B9F6383B73A6704</vt:lpwstr>
  </property>
</Properties>
</file>