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90" r:id="rId5"/>
    <p:sldId id="288" r:id="rId6"/>
    <p:sldId id="293" r:id="rId7"/>
    <p:sldId id="294" r:id="rId8"/>
    <p:sldId id="295" r:id="rId9"/>
    <p:sldId id="296" r:id="rId10"/>
    <p:sldId id="297" r:id="rId11"/>
    <p:sldId id="256" r:id="rId12"/>
    <p:sldId id="287" r:id="rId13"/>
    <p:sldId id="285" r:id="rId14"/>
    <p:sldId id="260" r:id="rId15"/>
    <p:sldId id="259" r:id="rId16"/>
    <p:sldId id="289" r:id="rId1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065684-8866-8547-B5AA-9EB8C53A1EEE}" v="2" dt="2024-11-04T14:45:12.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4"/>
    <p:restoredTop sz="50204"/>
  </p:normalViewPr>
  <p:slideViewPr>
    <p:cSldViewPr snapToGrid="0">
      <p:cViewPr varScale="1">
        <p:scale>
          <a:sx n="60" d="100"/>
          <a:sy n="60" d="100"/>
        </p:scale>
        <p:origin x="3152" y="1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wen Williams" userId="d0026bf3-4288-425a-889e-77448017d1e3" providerId="ADAL" clId="{8F065684-8866-8547-B5AA-9EB8C53A1EEE}"/>
    <pc:docChg chg="modSld">
      <pc:chgData name="Owen Williams" userId="d0026bf3-4288-425a-889e-77448017d1e3" providerId="ADAL" clId="{8F065684-8866-8547-B5AA-9EB8C53A1EEE}" dt="2024-11-04T14:45:48.482" v="4" actId="255"/>
      <pc:docMkLst>
        <pc:docMk/>
      </pc:docMkLst>
      <pc:sldChg chg="modSp mod">
        <pc:chgData name="Owen Williams" userId="d0026bf3-4288-425a-889e-77448017d1e3" providerId="ADAL" clId="{8F065684-8866-8547-B5AA-9EB8C53A1EEE}" dt="2024-11-04T14:45:48.482" v="4" actId="255"/>
        <pc:sldMkLst>
          <pc:docMk/>
          <pc:sldMk cId="2610262480" sldId="259"/>
        </pc:sldMkLst>
        <pc:spChg chg="mod">
          <ac:chgData name="Owen Williams" userId="d0026bf3-4288-425a-889e-77448017d1e3" providerId="ADAL" clId="{8F065684-8866-8547-B5AA-9EB8C53A1EEE}" dt="2024-11-04T14:45:48.482" v="4" actId="255"/>
          <ac:spMkLst>
            <pc:docMk/>
            <pc:sldMk cId="2610262480" sldId="259"/>
            <ac:spMk id="2" creationId="{B6C7CEED-0A52-1821-9B60-8369B518B5FC}"/>
          </ac:spMkLst>
        </pc:spChg>
      </pc:sldChg>
    </pc:docChg>
  </pc:docChgLst>
  <pc:docChgLst>
    <pc:chgData name="Richard Bowers" userId="a849c29a-1f8b-47dd-89e8-9b8885d03b83" providerId="ADAL" clId="{B81D93ED-323C-9243-B9D6-9B11E8C650BC}"/>
    <pc:docChg chg="undo custSel addSld modSld sldOrd">
      <pc:chgData name="Richard Bowers" userId="a849c29a-1f8b-47dd-89e8-9b8885d03b83" providerId="ADAL" clId="{B81D93ED-323C-9243-B9D6-9B11E8C650BC}" dt="2024-10-31T09:55:48.521" v="2250" actId="1035"/>
      <pc:docMkLst>
        <pc:docMk/>
      </pc:docMkLst>
      <pc:sldChg chg="addSp delSp modSp mod modNotesTx">
        <pc:chgData name="Richard Bowers" userId="a849c29a-1f8b-47dd-89e8-9b8885d03b83" providerId="ADAL" clId="{B81D93ED-323C-9243-B9D6-9B11E8C650BC}" dt="2024-10-30T09:00:33.770" v="2161" actId="692"/>
        <pc:sldMkLst>
          <pc:docMk/>
          <pc:sldMk cId="109857222" sldId="256"/>
        </pc:sldMkLst>
        <pc:spChg chg="add mod">
          <ac:chgData name="Richard Bowers" userId="a849c29a-1f8b-47dd-89e8-9b8885d03b83" providerId="ADAL" clId="{B81D93ED-323C-9243-B9D6-9B11E8C650BC}" dt="2024-10-30T08:28:32.328" v="2060" actId="1076"/>
          <ac:spMkLst>
            <pc:docMk/>
            <pc:sldMk cId="109857222" sldId="256"/>
            <ac:spMk id="3" creationId="{7E1AF464-7CE2-D85C-8DA1-1BB5F22E8BAD}"/>
          </ac:spMkLst>
        </pc:spChg>
        <pc:spChg chg="mod">
          <ac:chgData name="Richard Bowers" userId="a849c29a-1f8b-47dd-89e8-9b8885d03b83" providerId="ADAL" clId="{B81D93ED-323C-9243-B9D6-9B11E8C650BC}" dt="2024-10-29T11:43:45.930" v="2041" actId="14100"/>
          <ac:spMkLst>
            <pc:docMk/>
            <pc:sldMk cId="109857222" sldId="256"/>
            <ac:spMk id="8" creationId="{14948269-1AD4-32AE-936E-DBC3BF3F7F04}"/>
          </ac:spMkLst>
        </pc:spChg>
        <pc:spChg chg="del">
          <ac:chgData name="Richard Bowers" userId="a849c29a-1f8b-47dd-89e8-9b8885d03b83" providerId="ADAL" clId="{B81D93ED-323C-9243-B9D6-9B11E8C650BC}" dt="2024-10-29T11:43:31.044" v="2039" actId="478"/>
          <ac:spMkLst>
            <pc:docMk/>
            <pc:sldMk cId="109857222" sldId="256"/>
            <ac:spMk id="9" creationId="{093A546B-6A96-4A68-7686-79F2E3635F4C}"/>
          </ac:spMkLst>
        </pc:spChg>
        <pc:spChg chg="mod">
          <ac:chgData name="Richard Bowers" userId="a849c29a-1f8b-47dd-89e8-9b8885d03b83" providerId="ADAL" clId="{B81D93ED-323C-9243-B9D6-9B11E8C650BC}" dt="2024-10-29T11:44:11.209" v="2044" actId="14100"/>
          <ac:spMkLst>
            <pc:docMk/>
            <pc:sldMk cId="109857222" sldId="256"/>
            <ac:spMk id="10" creationId="{4A0F0A03-0956-4CB3-5567-6CCE2ACF25CC}"/>
          </ac:spMkLst>
        </pc:spChg>
        <pc:spChg chg="mod">
          <ac:chgData name="Richard Bowers" userId="a849c29a-1f8b-47dd-89e8-9b8885d03b83" providerId="ADAL" clId="{B81D93ED-323C-9243-B9D6-9B11E8C650BC}" dt="2024-10-30T08:27:40.321" v="2057" actId="14100"/>
          <ac:spMkLst>
            <pc:docMk/>
            <pc:sldMk cId="109857222" sldId="256"/>
            <ac:spMk id="17" creationId="{98339643-7E44-20D7-0D7E-B225AE63B9F4}"/>
          </ac:spMkLst>
        </pc:spChg>
        <pc:spChg chg="mod">
          <ac:chgData name="Richard Bowers" userId="a849c29a-1f8b-47dd-89e8-9b8885d03b83" providerId="ADAL" clId="{B81D93ED-323C-9243-B9D6-9B11E8C650BC}" dt="2024-10-30T08:27:10.883" v="2051" actId="20577"/>
          <ac:spMkLst>
            <pc:docMk/>
            <pc:sldMk cId="109857222" sldId="256"/>
            <ac:spMk id="22" creationId="{A65BEFCD-6318-24B0-71CC-BCD3A19E7140}"/>
          </ac:spMkLst>
        </pc:spChg>
        <pc:spChg chg="mod">
          <ac:chgData name="Richard Bowers" userId="a849c29a-1f8b-47dd-89e8-9b8885d03b83" providerId="ADAL" clId="{B81D93ED-323C-9243-B9D6-9B11E8C650BC}" dt="2024-10-30T08:27:53.129" v="2059" actId="1076"/>
          <ac:spMkLst>
            <pc:docMk/>
            <pc:sldMk cId="109857222" sldId="256"/>
            <ac:spMk id="24" creationId="{A1A5AA38-318E-26C9-ED34-EC9E4A8348C2}"/>
          </ac:spMkLst>
        </pc:spChg>
        <pc:spChg chg="mod">
          <ac:chgData name="Richard Bowers" userId="a849c29a-1f8b-47dd-89e8-9b8885d03b83" providerId="ADAL" clId="{B81D93ED-323C-9243-B9D6-9B11E8C650BC}" dt="2024-10-30T09:00:33.770" v="2161" actId="692"/>
          <ac:spMkLst>
            <pc:docMk/>
            <pc:sldMk cId="109857222" sldId="256"/>
            <ac:spMk id="36" creationId="{B26620DA-EC28-0689-1438-9CE454D7F808}"/>
          </ac:spMkLst>
        </pc:spChg>
        <pc:spChg chg="mod">
          <ac:chgData name="Richard Bowers" userId="a849c29a-1f8b-47dd-89e8-9b8885d03b83" providerId="ADAL" clId="{B81D93ED-323C-9243-B9D6-9B11E8C650BC}" dt="2024-10-29T11:44:02.234" v="2043" actId="14100"/>
          <ac:spMkLst>
            <pc:docMk/>
            <pc:sldMk cId="109857222" sldId="256"/>
            <ac:spMk id="41" creationId="{C567ED7B-1325-444D-7CD7-F37E0D633B5E}"/>
          </ac:spMkLst>
        </pc:spChg>
        <pc:picChg chg="add mod">
          <ac:chgData name="Richard Bowers" userId="a849c29a-1f8b-47dd-89e8-9b8885d03b83" providerId="ADAL" clId="{B81D93ED-323C-9243-B9D6-9B11E8C650BC}" dt="2024-10-30T08:59:27.902" v="2156" actId="1037"/>
          <ac:picMkLst>
            <pc:docMk/>
            <pc:sldMk cId="109857222" sldId="256"/>
            <ac:picMk id="42" creationId="{2E0D1A6D-FBDC-949B-1E33-0927D944761E}"/>
          </ac:picMkLst>
        </pc:picChg>
      </pc:sldChg>
      <pc:sldChg chg="modSp mod modNotesTx">
        <pc:chgData name="Richard Bowers" userId="a849c29a-1f8b-47dd-89e8-9b8885d03b83" providerId="ADAL" clId="{B81D93ED-323C-9243-B9D6-9B11E8C650BC}" dt="2024-10-25T15:43:22.464" v="2015" actId="1076"/>
        <pc:sldMkLst>
          <pc:docMk/>
          <pc:sldMk cId="2610262480" sldId="259"/>
        </pc:sldMkLst>
        <pc:spChg chg="mod">
          <ac:chgData name="Richard Bowers" userId="a849c29a-1f8b-47dd-89e8-9b8885d03b83" providerId="ADAL" clId="{B81D93ED-323C-9243-B9D6-9B11E8C650BC}" dt="2024-10-25T15:43:22.464" v="2015" actId="1076"/>
          <ac:spMkLst>
            <pc:docMk/>
            <pc:sldMk cId="2610262480" sldId="259"/>
            <ac:spMk id="3" creationId="{0C1761D4-1A42-E22F-8903-979C0138EF46}"/>
          </ac:spMkLst>
        </pc:spChg>
      </pc:sldChg>
      <pc:sldChg chg="addSp delSp modSp mod modNotesTx">
        <pc:chgData name="Richard Bowers" userId="a849c29a-1f8b-47dd-89e8-9b8885d03b83" providerId="ADAL" clId="{B81D93ED-323C-9243-B9D6-9B11E8C650BC}" dt="2024-10-31T09:55:48.521" v="2250" actId="1035"/>
        <pc:sldMkLst>
          <pc:docMk/>
          <pc:sldMk cId="234851632" sldId="260"/>
        </pc:sldMkLst>
        <pc:spChg chg="mod">
          <ac:chgData name="Richard Bowers" userId="a849c29a-1f8b-47dd-89e8-9b8885d03b83" providerId="ADAL" clId="{B81D93ED-323C-9243-B9D6-9B11E8C650BC}" dt="2024-10-30T09:09:50.070" v="2218" actId="20577"/>
          <ac:spMkLst>
            <pc:docMk/>
            <pc:sldMk cId="234851632" sldId="260"/>
            <ac:spMk id="2" creationId="{46CF5990-6167-9149-C79F-B06281C3809F}"/>
          </ac:spMkLst>
        </pc:spChg>
        <pc:spChg chg="mod">
          <ac:chgData name="Richard Bowers" userId="a849c29a-1f8b-47dd-89e8-9b8885d03b83" providerId="ADAL" clId="{B81D93ED-323C-9243-B9D6-9B11E8C650BC}" dt="2024-10-30T09:08:45.632" v="2207" actId="1076"/>
          <ac:spMkLst>
            <pc:docMk/>
            <pc:sldMk cId="234851632" sldId="260"/>
            <ac:spMk id="6" creationId="{75B55325-A786-E112-D092-ED09751D6600}"/>
          </ac:spMkLst>
        </pc:spChg>
        <pc:spChg chg="add del mod">
          <ac:chgData name="Richard Bowers" userId="a849c29a-1f8b-47dd-89e8-9b8885d03b83" providerId="ADAL" clId="{B81D93ED-323C-9243-B9D6-9B11E8C650BC}" dt="2024-10-30T09:07:46.923" v="2200" actId="478"/>
          <ac:spMkLst>
            <pc:docMk/>
            <pc:sldMk cId="234851632" sldId="260"/>
            <ac:spMk id="9" creationId="{D5D8B07B-8605-5D39-053B-5944B6FBD851}"/>
          </ac:spMkLst>
        </pc:spChg>
        <pc:spChg chg="mod">
          <ac:chgData name="Richard Bowers" userId="a849c29a-1f8b-47dd-89e8-9b8885d03b83" providerId="ADAL" clId="{B81D93ED-323C-9243-B9D6-9B11E8C650BC}" dt="2024-10-31T09:55:48.521" v="2250" actId="1035"/>
          <ac:spMkLst>
            <pc:docMk/>
            <pc:sldMk cId="234851632" sldId="260"/>
            <ac:spMk id="10" creationId="{FA26A134-9F83-424A-E3DB-C79E6764B03C}"/>
          </ac:spMkLst>
        </pc:spChg>
        <pc:spChg chg="del mod">
          <ac:chgData name="Richard Bowers" userId="a849c29a-1f8b-47dd-89e8-9b8885d03b83" providerId="ADAL" clId="{B81D93ED-323C-9243-B9D6-9B11E8C650BC}" dt="2024-10-30T09:06:28.463" v="2177" actId="478"/>
          <ac:spMkLst>
            <pc:docMk/>
            <pc:sldMk cId="234851632" sldId="260"/>
            <ac:spMk id="11" creationId="{C20DC0E6-6566-366B-2D82-73CD62CBE4DA}"/>
          </ac:spMkLst>
        </pc:spChg>
        <pc:spChg chg="mod">
          <ac:chgData name="Richard Bowers" userId="a849c29a-1f8b-47dd-89e8-9b8885d03b83" providerId="ADAL" clId="{B81D93ED-323C-9243-B9D6-9B11E8C650BC}" dt="2024-10-31T09:55:48.521" v="2250" actId="1035"/>
          <ac:spMkLst>
            <pc:docMk/>
            <pc:sldMk cId="234851632" sldId="260"/>
            <ac:spMk id="12" creationId="{75848313-A39F-2758-D04D-6CFE33177184}"/>
          </ac:spMkLst>
        </pc:spChg>
        <pc:spChg chg="mod">
          <ac:chgData name="Richard Bowers" userId="a849c29a-1f8b-47dd-89e8-9b8885d03b83" providerId="ADAL" clId="{B81D93ED-323C-9243-B9D6-9B11E8C650BC}" dt="2024-10-30T09:02:46.825" v="2172" actId="14100"/>
          <ac:spMkLst>
            <pc:docMk/>
            <pc:sldMk cId="234851632" sldId="260"/>
            <ac:spMk id="22" creationId="{D33E6BC2-7A49-13EA-9784-68E8566147D8}"/>
          </ac:spMkLst>
        </pc:spChg>
        <pc:spChg chg="mod">
          <ac:chgData name="Richard Bowers" userId="a849c29a-1f8b-47dd-89e8-9b8885d03b83" providerId="ADAL" clId="{B81D93ED-323C-9243-B9D6-9B11E8C650BC}" dt="2024-10-30T09:08:19.608" v="2205" actId="14100"/>
          <ac:spMkLst>
            <pc:docMk/>
            <pc:sldMk cId="234851632" sldId="260"/>
            <ac:spMk id="23" creationId="{2397B4CE-7254-A97D-989C-0DCD02A7D11E}"/>
          </ac:spMkLst>
        </pc:spChg>
        <pc:spChg chg="mod">
          <ac:chgData name="Richard Bowers" userId="a849c29a-1f8b-47dd-89e8-9b8885d03b83" providerId="ADAL" clId="{B81D93ED-323C-9243-B9D6-9B11E8C650BC}" dt="2024-10-30T09:10:09.455" v="2220" actId="14100"/>
          <ac:spMkLst>
            <pc:docMk/>
            <pc:sldMk cId="234851632" sldId="260"/>
            <ac:spMk id="26" creationId="{5FE1B5A6-2287-BE1F-0880-C361D8A2245E}"/>
          </ac:spMkLst>
        </pc:spChg>
        <pc:spChg chg="mod">
          <ac:chgData name="Richard Bowers" userId="a849c29a-1f8b-47dd-89e8-9b8885d03b83" providerId="ADAL" clId="{B81D93ED-323C-9243-B9D6-9B11E8C650BC}" dt="2024-10-30T09:10:29.104" v="2221" actId="688"/>
          <ac:spMkLst>
            <pc:docMk/>
            <pc:sldMk cId="234851632" sldId="260"/>
            <ac:spMk id="27" creationId="{3CD3925D-706C-5D17-1BBC-0964AE2E96B5}"/>
          </ac:spMkLst>
        </pc:spChg>
        <pc:spChg chg="mod">
          <ac:chgData name="Richard Bowers" userId="a849c29a-1f8b-47dd-89e8-9b8885d03b83" providerId="ADAL" clId="{B81D93ED-323C-9243-B9D6-9B11E8C650BC}" dt="2024-10-30T09:09:34.288" v="2210" actId="1076"/>
          <ac:spMkLst>
            <pc:docMk/>
            <pc:sldMk cId="234851632" sldId="260"/>
            <ac:spMk id="29" creationId="{818B285F-7FF5-718F-C662-6E8BCB8B0E75}"/>
          </ac:spMkLst>
        </pc:spChg>
        <pc:picChg chg="add mod">
          <ac:chgData name="Richard Bowers" userId="a849c29a-1f8b-47dd-89e8-9b8885d03b83" providerId="ADAL" clId="{B81D93ED-323C-9243-B9D6-9B11E8C650BC}" dt="2024-10-30T09:08:13.104" v="2204" actId="14100"/>
          <ac:picMkLst>
            <pc:docMk/>
            <pc:sldMk cId="234851632" sldId="260"/>
            <ac:picMk id="5" creationId="{D2D64C6C-6B63-4DE3-39AB-E8B921CBE4C5}"/>
          </ac:picMkLst>
        </pc:picChg>
        <pc:cxnChg chg="mod">
          <ac:chgData name="Richard Bowers" userId="a849c29a-1f8b-47dd-89e8-9b8885d03b83" providerId="ADAL" clId="{B81D93ED-323C-9243-B9D6-9B11E8C650BC}" dt="2024-10-30T09:08:38.280" v="2206" actId="14100"/>
          <ac:cxnSpMkLst>
            <pc:docMk/>
            <pc:sldMk cId="234851632" sldId="260"/>
            <ac:cxnSpMk id="14" creationId="{A92080F0-4A30-D061-198B-366C723EFA1B}"/>
          </ac:cxnSpMkLst>
        </pc:cxnChg>
      </pc:sldChg>
      <pc:sldChg chg="addSp modSp mod modNotesTx">
        <pc:chgData name="Richard Bowers" userId="a849c29a-1f8b-47dd-89e8-9b8885d03b83" providerId="ADAL" clId="{B81D93ED-323C-9243-B9D6-9B11E8C650BC}" dt="2024-10-25T15:46:07.170" v="2028" actId="15"/>
        <pc:sldMkLst>
          <pc:docMk/>
          <pc:sldMk cId="608393023" sldId="285"/>
        </pc:sldMkLst>
        <pc:spChg chg="mod">
          <ac:chgData name="Richard Bowers" userId="a849c29a-1f8b-47dd-89e8-9b8885d03b83" providerId="ADAL" clId="{B81D93ED-323C-9243-B9D6-9B11E8C650BC}" dt="2024-10-25T15:46:07.170" v="2028" actId="15"/>
          <ac:spMkLst>
            <pc:docMk/>
            <pc:sldMk cId="608393023" sldId="285"/>
            <ac:spMk id="2" creationId="{AAF50785-8540-8DFF-D529-D3D8EC970004}"/>
          </ac:spMkLst>
        </pc:spChg>
        <pc:spChg chg="add mod">
          <ac:chgData name="Richard Bowers" userId="a849c29a-1f8b-47dd-89e8-9b8885d03b83" providerId="ADAL" clId="{B81D93ED-323C-9243-B9D6-9B11E8C650BC}" dt="2024-10-25T15:40:25.932" v="1992"/>
          <ac:spMkLst>
            <pc:docMk/>
            <pc:sldMk cId="608393023" sldId="285"/>
            <ac:spMk id="3" creationId="{32981667-9D0F-88C9-8CF5-DB09FEDFB731}"/>
          </ac:spMkLst>
        </pc:spChg>
      </pc:sldChg>
      <pc:sldChg chg="addSp modSp mod ord modNotesTx">
        <pc:chgData name="Richard Bowers" userId="a849c29a-1f8b-47dd-89e8-9b8885d03b83" providerId="ADAL" clId="{B81D93ED-323C-9243-B9D6-9B11E8C650BC}" dt="2024-10-25T15:39:43.722" v="1986" actId="1076"/>
        <pc:sldMkLst>
          <pc:docMk/>
          <pc:sldMk cId="2634556287" sldId="287"/>
        </pc:sldMkLst>
        <pc:spChg chg="add mod">
          <ac:chgData name="Richard Bowers" userId="a849c29a-1f8b-47dd-89e8-9b8885d03b83" providerId="ADAL" clId="{B81D93ED-323C-9243-B9D6-9B11E8C650BC}" dt="2024-10-25T15:39:43.722" v="1986" actId="1076"/>
          <ac:spMkLst>
            <pc:docMk/>
            <pc:sldMk cId="2634556287" sldId="287"/>
            <ac:spMk id="3" creationId="{9FE972DA-9AF3-848C-E462-194328073BDC}"/>
          </ac:spMkLst>
        </pc:spChg>
        <pc:picChg chg="mod">
          <ac:chgData name="Richard Bowers" userId="a849c29a-1f8b-47dd-89e8-9b8885d03b83" providerId="ADAL" clId="{B81D93ED-323C-9243-B9D6-9B11E8C650BC}" dt="2024-10-25T14:55:01.539" v="650" actId="1076"/>
          <ac:picMkLst>
            <pc:docMk/>
            <pc:sldMk cId="2634556287" sldId="287"/>
            <ac:picMk id="5" creationId="{DC22348B-5F14-E84D-BBD0-CDD1C36576D2}"/>
          </ac:picMkLst>
        </pc:picChg>
      </pc:sldChg>
      <pc:sldChg chg="addSp delSp modSp new mod ord modNotesTx">
        <pc:chgData name="Richard Bowers" userId="a849c29a-1f8b-47dd-89e8-9b8885d03b83" providerId="ADAL" clId="{B81D93ED-323C-9243-B9D6-9B11E8C650BC}" dt="2024-10-29T11:42:50.672" v="2035" actId="14100"/>
        <pc:sldMkLst>
          <pc:docMk/>
          <pc:sldMk cId="4072279134" sldId="288"/>
        </pc:sldMkLst>
        <pc:spChg chg="add del mod">
          <ac:chgData name="Richard Bowers" userId="a849c29a-1f8b-47dd-89e8-9b8885d03b83" providerId="ADAL" clId="{B81D93ED-323C-9243-B9D6-9B11E8C650BC}" dt="2024-10-29T11:42:33.558" v="2033" actId="478"/>
          <ac:spMkLst>
            <pc:docMk/>
            <pc:sldMk cId="4072279134" sldId="288"/>
            <ac:spMk id="2" creationId="{19B31097-8033-A120-1DD5-7D37DEEFA9AC}"/>
          </ac:spMkLst>
        </pc:spChg>
        <pc:spChg chg="add mod">
          <ac:chgData name="Richard Bowers" userId="a849c29a-1f8b-47dd-89e8-9b8885d03b83" providerId="ADAL" clId="{B81D93ED-323C-9243-B9D6-9B11E8C650BC}" dt="2024-10-25T15:46:45.738" v="2029" actId="20577"/>
          <ac:spMkLst>
            <pc:docMk/>
            <pc:sldMk cId="4072279134" sldId="288"/>
            <ac:spMk id="3" creationId="{1B1D91DE-E739-D0EA-CCBC-029D88325F00}"/>
          </ac:spMkLst>
        </pc:spChg>
        <pc:picChg chg="add mod">
          <ac:chgData name="Richard Bowers" userId="a849c29a-1f8b-47dd-89e8-9b8885d03b83" providerId="ADAL" clId="{B81D93ED-323C-9243-B9D6-9B11E8C650BC}" dt="2024-10-29T11:42:50.672" v="2035" actId="14100"/>
          <ac:picMkLst>
            <pc:docMk/>
            <pc:sldMk cId="4072279134" sldId="288"/>
            <ac:picMk id="5" creationId="{7A4ED75D-B33F-2AA9-1A59-B5654D63DB4A}"/>
          </ac:picMkLst>
        </pc:picChg>
      </pc:sldChg>
      <pc:sldChg chg="addSp modSp new mod">
        <pc:chgData name="Richard Bowers" userId="a849c29a-1f8b-47dd-89e8-9b8885d03b83" providerId="ADAL" clId="{B81D93ED-323C-9243-B9D6-9B11E8C650BC}" dt="2024-10-30T08:56:48.523" v="2127"/>
        <pc:sldMkLst>
          <pc:docMk/>
          <pc:sldMk cId="2806575983" sldId="289"/>
        </pc:sldMkLst>
        <pc:spChg chg="add mod">
          <ac:chgData name="Richard Bowers" userId="a849c29a-1f8b-47dd-89e8-9b8885d03b83" providerId="ADAL" clId="{B81D93ED-323C-9243-B9D6-9B11E8C650BC}" dt="2024-10-30T08:56:25.747" v="2126" actId="207"/>
          <ac:spMkLst>
            <pc:docMk/>
            <pc:sldMk cId="2806575983" sldId="289"/>
            <ac:spMk id="2" creationId="{A8C7F27B-B3C9-4FBE-7365-3DEEFE662B94}"/>
          </ac:spMkLst>
        </pc:spChg>
        <pc:picChg chg="add mod">
          <ac:chgData name="Richard Bowers" userId="a849c29a-1f8b-47dd-89e8-9b8885d03b83" providerId="ADAL" clId="{B81D93ED-323C-9243-B9D6-9B11E8C650BC}" dt="2024-10-30T08:56:48.523" v="2127"/>
          <ac:picMkLst>
            <pc:docMk/>
            <pc:sldMk cId="2806575983" sldId="289"/>
            <ac:picMk id="3" creationId="{B3D1E7EB-F074-DC51-AF55-293E19C76F3F}"/>
          </ac:picMkLst>
        </pc:picChg>
      </pc:sldChg>
      <pc:sldChg chg="modSp mod">
        <pc:chgData name="Richard Bowers" userId="a849c29a-1f8b-47dd-89e8-9b8885d03b83" providerId="ADAL" clId="{B81D93ED-323C-9243-B9D6-9B11E8C650BC}" dt="2024-10-31T09:54:52.645" v="2244" actId="20577"/>
        <pc:sldMkLst>
          <pc:docMk/>
          <pc:sldMk cId="3169209936" sldId="290"/>
        </pc:sldMkLst>
        <pc:spChg chg="mod">
          <ac:chgData name="Richard Bowers" userId="a849c29a-1f8b-47dd-89e8-9b8885d03b83" providerId="ADAL" clId="{B81D93ED-323C-9243-B9D6-9B11E8C650BC}" dt="2024-10-31T09:54:52.645" v="2244" actId="20577"/>
          <ac:spMkLst>
            <pc:docMk/>
            <pc:sldMk cId="3169209936" sldId="290"/>
            <ac:spMk id="5" creationId="{A7AC782F-0791-4AFF-AADA-F01B4826DB1E}"/>
          </ac:spMkLst>
        </pc:spChg>
      </pc:sldChg>
    </pc:docChg>
  </pc:docChgLst>
  <pc:docChgLst>
    <pc:chgData name="Richard Bowers" userId="S::richard@wcb-ccd.org.uk::a849c29a-1f8b-47dd-89e8-9b8885d03b83" providerId="AD" clId="Web-{53534158-2B79-5A21-3DE7-B146954E81D5}"/>
    <pc:docChg chg="addSld delSld modSld sldOrd">
      <pc:chgData name="Richard Bowers" userId="S::richard@wcb-ccd.org.uk::a849c29a-1f8b-47dd-89e8-9b8885d03b83" providerId="AD" clId="Web-{53534158-2B79-5A21-3DE7-B146954E81D5}" dt="2024-10-30T12:35:59.097" v="200"/>
      <pc:docMkLst>
        <pc:docMk/>
      </pc:docMkLst>
      <pc:sldChg chg="addSp delSp modSp">
        <pc:chgData name="Richard Bowers" userId="S::richard@wcb-ccd.org.uk::a849c29a-1f8b-47dd-89e8-9b8885d03b83" providerId="AD" clId="Web-{53534158-2B79-5A21-3DE7-B146954E81D5}" dt="2024-10-30T12:35:05.048" v="196" actId="1076"/>
        <pc:sldMkLst>
          <pc:docMk/>
          <pc:sldMk cId="109857222" sldId="256"/>
        </pc:sldMkLst>
        <pc:spChg chg="mod">
          <ac:chgData name="Richard Bowers" userId="S::richard@wcb-ccd.org.uk::a849c29a-1f8b-47dd-89e8-9b8885d03b83" providerId="AD" clId="Web-{53534158-2B79-5A21-3DE7-B146954E81D5}" dt="2024-10-30T12:34:20.484" v="195" actId="14100"/>
          <ac:spMkLst>
            <pc:docMk/>
            <pc:sldMk cId="109857222" sldId="256"/>
            <ac:spMk id="2" creationId="{8D00C2E6-CE88-D8F0-3367-ABD02A021E15}"/>
          </ac:spMkLst>
        </pc:spChg>
        <pc:spChg chg="mod">
          <ac:chgData name="Richard Bowers" userId="S::richard@wcb-ccd.org.uk::a849c29a-1f8b-47dd-89e8-9b8885d03b83" providerId="AD" clId="Web-{53534158-2B79-5A21-3DE7-B146954E81D5}" dt="2024-10-30T12:35:05.048" v="196" actId="1076"/>
          <ac:spMkLst>
            <pc:docMk/>
            <pc:sldMk cId="109857222" sldId="256"/>
            <ac:spMk id="3" creationId="{7E1AF464-7CE2-D85C-8DA1-1BB5F22E8BAD}"/>
          </ac:spMkLst>
        </pc:spChg>
        <pc:spChg chg="mod">
          <ac:chgData name="Richard Bowers" userId="S::richard@wcb-ccd.org.uk::a849c29a-1f8b-47dd-89e8-9b8885d03b83" providerId="AD" clId="Web-{53534158-2B79-5A21-3DE7-B146954E81D5}" dt="2024-10-30T12:17:59.322" v="55" actId="1076"/>
          <ac:spMkLst>
            <pc:docMk/>
            <pc:sldMk cId="109857222" sldId="256"/>
            <ac:spMk id="4" creationId="{1849D667-AC8F-4C6B-9479-6997CA78F94B}"/>
          </ac:spMkLst>
        </pc:spChg>
        <pc:spChg chg="mod">
          <ac:chgData name="Richard Bowers" userId="S::richard@wcb-ccd.org.uk::a849c29a-1f8b-47dd-89e8-9b8885d03b83" providerId="AD" clId="Web-{53534158-2B79-5A21-3DE7-B146954E81D5}" dt="2024-10-30T12:18:09.010" v="59" actId="1076"/>
          <ac:spMkLst>
            <pc:docMk/>
            <pc:sldMk cId="109857222" sldId="256"/>
            <ac:spMk id="5" creationId="{5DAD754F-3B87-E8D1-BD40-A1B77BE2B0D7}"/>
          </ac:spMkLst>
        </pc:spChg>
        <pc:spChg chg="del mod">
          <ac:chgData name="Richard Bowers" userId="S::richard@wcb-ccd.org.uk::a849c29a-1f8b-47dd-89e8-9b8885d03b83" providerId="AD" clId="Web-{53534158-2B79-5A21-3DE7-B146954E81D5}" dt="2024-10-30T12:32:46.808" v="183"/>
          <ac:spMkLst>
            <pc:docMk/>
            <pc:sldMk cId="109857222" sldId="256"/>
            <ac:spMk id="6" creationId="{B66390EF-0BA0-3054-F6C9-A7A76F4DF24C}"/>
          </ac:spMkLst>
        </pc:spChg>
        <pc:spChg chg="del mod">
          <ac:chgData name="Richard Bowers" userId="S::richard@wcb-ccd.org.uk::a849c29a-1f8b-47dd-89e8-9b8885d03b83" providerId="AD" clId="Web-{53534158-2B79-5A21-3DE7-B146954E81D5}" dt="2024-10-30T12:33:01.981" v="186"/>
          <ac:spMkLst>
            <pc:docMk/>
            <pc:sldMk cId="109857222" sldId="256"/>
            <ac:spMk id="7" creationId="{9E256D24-743B-051E-CB78-AE4B480E2BBE}"/>
          </ac:spMkLst>
        </pc:spChg>
        <pc:spChg chg="mod ord">
          <ac:chgData name="Richard Bowers" userId="S::richard@wcb-ccd.org.uk::a849c29a-1f8b-47dd-89e8-9b8885d03b83" providerId="AD" clId="Web-{53534158-2B79-5A21-3DE7-B146954E81D5}" dt="2024-10-30T12:33:57.030" v="193" actId="14100"/>
          <ac:spMkLst>
            <pc:docMk/>
            <pc:sldMk cId="109857222" sldId="256"/>
            <ac:spMk id="10" creationId="{4A0F0A03-0956-4CB3-5567-6CCE2ACF25CC}"/>
          </ac:spMkLst>
        </pc:spChg>
        <pc:spChg chg="mod">
          <ac:chgData name="Richard Bowers" userId="S::richard@wcb-ccd.org.uk::a849c29a-1f8b-47dd-89e8-9b8885d03b83" providerId="AD" clId="Web-{53534158-2B79-5A21-3DE7-B146954E81D5}" dt="2024-10-30T12:20:00.155" v="80" actId="14100"/>
          <ac:spMkLst>
            <pc:docMk/>
            <pc:sldMk cId="109857222" sldId="256"/>
            <ac:spMk id="11" creationId="{F4F8A63D-9B70-009D-F870-0A44B0D3AEB1}"/>
          </ac:spMkLst>
        </pc:spChg>
        <pc:spChg chg="mod">
          <ac:chgData name="Richard Bowers" userId="S::richard@wcb-ccd.org.uk::a849c29a-1f8b-47dd-89e8-9b8885d03b83" providerId="AD" clId="Web-{53534158-2B79-5A21-3DE7-B146954E81D5}" dt="2024-10-30T12:26:43.154" v="156" actId="14100"/>
          <ac:spMkLst>
            <pc:docMk/>
            <pc:sldMk cId="109857222" sldId="256"/>
            <ac:spMk id="12" creationId="{1849D667-AC8F-4C6B-9479-6997CA78F94B}"/>
          </ac:spMkLst>
        </pc:spChg>
        <pc:spChg chg="del">
          <ac:chgData name="Richard Bowers" userId="S::richard@wcb-ccd.org.uk::a849c29a-1f8b-47dd-89e8-9b8885d03b83" providerId="AD" clId="Web-{53534158-2B79-5A21-3DE7-B146954E81D5}" dt="2024-10-30T12:26:50.311" v="157"/>
          <ac:spMkLst>
            <pc:docMk/>
            <pc:sldMk cId="109857222" sldId="256"/>
            <ac:spMk id="13" creationId="{B899C521-7B49-5000-2327-61FD4FD86CDC}"/>
          </ac:spMkLst>
        </pc:spChg>
        <pc:spChg chg="del">
          <ac:chgData name="Richard Bowers" userId="S::richard@wcb-ccd.org.uk::a849c29a-1f8b-47dd-89e8-9b8885d03b83" providerId="AD" clId="Web-{53534158-2B79-5A21-3DE7-B146954E81D5}" dt="2024-10-30T12:27:15.218" v="162"/>
          <ac:spMkLst>
            <pc:docMk/>
            <pc:sldMk cId="109857222" sldId="256"/>
            <ac:spMk id="14" creationId="{AB759C24-305B-1FF8-E89D-31F0C50273E2}"/>
          </ac:spMkLst>
        </pc:spChg>
        <pc:spChg chg="del">
          <ac:chgData name="Richard Bowers" userId="S::richard@wcb-ccd.org.uk::a849c29a-1f8b-47dd-89e8-9b8885d03b83" providerId="AD" clId="Web-{53534158-2B79-5A21-3DE7-B146954E81D5}" dt="2024-10-30T12:27:32.937" v="165"/>
          <ac:spMkLst>
            <pc:docMk/>
            <pc:sldMk cId="109857222" sldId="256"/>
            <ac:spMk id="15" creationId="{67AE6FE7-D61D-6E62-4B12-126352112A17}"/>
          </ac:spMkLst>
        </pc:spChg>
        <pc:spChg chg="del">
          <ac:chgData name="Richard Bowers" userId="S::richard@wcb-ccd.org.uk::a849c29a-1f8b-47dd-89e8-9b8885d03b83" providerId="AD" clId="Web-{53534158-2B79-5A21-3DE7-B146954E81D5}" dt="2024-10-30T12:27:47.094" v="168"/>
          <ac:spMkLst>
            <pc:docMk/>
            <pc:sldMk cId="109857222" sldId="256"/>
            <ac:spMk id="16" creationId="{61ACCDA6-1C66-5ECE-9E1D-61BA63954AD9}"/>
          </ac:spMkLst>
        </pc:spChg>
        <pc:spChg chg="del">
          <ac:chgData name="Richard Bowers" userId="S::richard@wcb-ccd.org.uk::a849c29a-1f8b-47dd-89e8-9b8885d03b83" providerId="AD" clId="Web-{53534158-2B79-5A21-3DE7-B146954E81D5}" dt="2024-10-30T12:28:10.814" v="171"/>
          <ac:spMkLst>
            <pc:docMk/>
            <pc:sldMk cId="109857222" sldId="256"/>
            <ac:spMk id="17" creationId="{98339643-7E44-20D7-0D7E-B225AE63B9F4}"/>
          </ac:spMkLst>
        </pc:spChg>
        <pc:spChg chg="mod">
          <ac:chgData name="Richard Bowers" userId="S::richard@wcb-ccd.org.uk::a849c29a-1f8b-47dd-89e8-9b8885d03b83" providerId="AD" clId="Web-{53534158-2B79-5A21-3DE7-B146954E81D5}" dt="2024-10-30T12:34:12.858" v="194" actId="14100"/>
          <ac:spMkLst>
            <pc:docMk/>
            <pc:sldMk cId="109857222" sldId="256"/>
            <ac:spMk id="20" creationId="{56610DC9-3BCC-4812-0D6F-97FA628FE231}"/>
          </ac:spMkLst>
        </pc:spChg>
        <pc:spChg chg="del">
          <ac:chgData name="Richard Bowers" userId="S::richard@wcb-ccd.org.uk::a849c29a-1f8b-47dd-89e8-9b8885d03b83" providerId="AD" clId="Web-{53534158-2B79-5A21-3DE7-B146954E81D5}" dt="2024-10-30T12:28:30.674" v="175"/>
          <ac:spMkLst>
            <pc:docMk/>
            <pc:sldMk cId="109857222" sldId="256"/>
            <ac:spMk id="25" creationId="{4A3C9278-E6B9-DB49-AF56-B2261AA33517}"/>
          </ac:spMkLst>
        </pc:spChg>
        <pc:spChg chg="mod">
          <ac:chgData name="Richard Bowers" userId="S::richard@wcb-ccd.org.uk::a849c29a-1f8b-47dd-89e8-9b8885d03b83" providerId="AD" clId="Web-{53534158-2B79-5A21-3DE7-B146954E81D5}" dt="2024-10-30T12:29:03.863" v="179" actId="1076"/>
          <ac:spMkLst>
            <pc:docMk/>
            <pc:sldMk cId="109857222" sldId="256"/>
            <ac:spMk id="37" creationId="{910F842E-69F5-1F9C-03CB-442931F3F7C0}"/>
          </ac:spMkLst>
        </pc:spChg>
        <pc:spChg chg="mod">
          <ac:chgData name="Richard Bowers" userId="S::richard@wcb-ccd.org.uk::a849c29a-1f8b-47dd-89e8-9b8885d03b83" providerId="AD" clId="Web-{53534158-2B79-5A21-3DE7-B146954E81D5}" dt="2024-10-30T12:19:25.263" v="75" actId="1076"/>
          <ac:spMkLst>
            <pc:docMk/>
            <pc:sldMk cId="109857222" sldId="256"/>
            <ac:spMk id="38" creationId="{503FF5C7-1328-9169-14A5-584E5F48C847}"/>
          </ac:spMkLst>
        </pc:spChg>
        <pc:spChg chg="mod">
          <ac:chgData name="Richard Bowers" userId="S::richard@wcb-ccd.org.uk::a849c29a-1f8b-47dd-89e8-9b8885d03b83" providerId="AD" clId="Web-{53534158-2B79-5A21-3DE7-B146954E81D5}" dt="2024-10-30T12:33:36.170" v="191" actId="14100"/>
          <ac:spMkLst>
            <pc:docMk/>
            <pc:sldMk cId="109857222" sldId="256"/>
            <ac:spMk id="39" creationId="{F17A5754-0310-6DB3-27F8-E79E61FBA362}"/>
          </ac:spMkLst>
        </pc:spChg>
        <pc:spChg chg="mod">
          <ac:chgData name="Richard Bowers" userId="S::richard@wcb-ccd.org.uk::a849c29a-1f8b-47dd-89e8-9b8885d03b83" providerId="AD" clId="Web-{53534158-2B79-5A21-3DE7-B146954E81D5}" dt="2024-10-30T12:33:31.373" v="190" actId="1076"/>
          <ac:spMkLst>
            <pc:docMk/>
            <pc:sldMk cId="109857222" sldId="256"/>
            <ac:spMk id="40" creationId="{9B43139A-F4D0-2FAC-CBDB-CCD6F6859662}"/>
          </ac:spMkLst>
        </pc:spChg>
        <pc:spChg chg="mod">
          <ac:chgData name="Richard Bowers" userId="S::richard@wcb-ccd.org.uk::a849c29a-1f8b-47dd-89e8-9b8885d03b83" providerId="AD" clId="Web-{53534158-2B79-5A21-3DE7-B146954E81D5}" dt="2024-10-30T12:19:35.763" v="76" actId="14100"/>
          <ac:spMkLst>
            <pc:docMk/>
            <pc:sldMk cId="109857222" sldId="256"/>
            <ac:spMk id="41" creationId="{C567ED7B-1325-444D-7CD7-F37E0D633B5E}"/>
          </ac:spMkLst>
        </pc:spChg>
        <pc:spChg chg="add mod">
          <ac:chgData name="Richard Bowers" userId="S::richard@wcb-ccd.org.uk::a849c29a-1f8b-47dd-89e8-9b8885d03b83" providerId="AD" clId="Web-{53534158-2B79-5A21-3DE7-B146954E81D5}" dt="2024-10-30T12:28:53.597" v="178" actId="1076"/>
          <ac:spMkLst>
            <pc:docMk/>
            <pc:sldMk cId="109857222" sldId="256"/>
            <ac:spMk id="46" creationId="{35F7C9F3-72C6-9DA5-072B-4B69576CAD82}"/>
          </ac:spMkLst>
        </pc:spChg>
        <pc:spChg chg="add mod">
          <ac:chgData name="Richard Bowers" userId="S::richard@wcb-ccd.org.uk::a849c29a-1f8b-47dd-89e8-9b8885d03b83" providerId="AD" clId="Web-{53534158-2B79-5A21-3DE7-B146954E81D5}" dt="2024-10-30T12:27:27.609" v="164" actId="1076"/>
          <ac:spMkLst>
            <pc:docMk/>
            <pc:sldMk cId="109857222" sldId="256"/>
            <ac:spMk id="47" creationId="{3C587ED0-F5A4-D0D0-45A4-8FD8F0B5DD74}"/>
          </ac:spMkLst>
        </pc:spChg>
        <pc:spChg chg="add mod">
          <ac:chgData name="Richard Bowers" userId="S::richard@wcb-ccd.org.uk::a849c29a-1f8b-47dd-89e8-9b8885d03b83" providerId="AD" clId="Web-{53534158-2B79-5A21-3DE7-B146954E81D5}" dt="2024-10-30T12:27:42.641" v="167" actId="1076"/>
          <ac:spMkLst>
            <pc:docMk/>
            <pc:sldMk cId="109857222" sldId="256"/>
            <ac:spMk id="48" creationId="{D42C658D-56C9-D1D5-5C41-0A8D70284243}"/>
          </ac:spMkLst>
        </pc:spChg>
        <pc:spChg chg="add mod">
          <ac:chgData name="Richard Bowers" userId="S::richard@wcb-ccd.org.uk::a849c29a-1f8b-47dd-89e8-9b8885d03b83" providerId="AD" clId="Web-{53534158-2B79-5A21-3DE7-B146954E81D5}" dt="2024-10-30T12:27:59.407" v="170" actId="1076"/>
          <ac:spMkLst>
            <pc:docMk/>
            <pc:sldMk cId="109857222" sldId="256"/>
            <ac:spMk id="49" creationId="{D534B885-2C53-E88E-F2EA-57F45E63AE49}"/>
          </ac:spMkLst>
        </pc:spChg>
        <pc:spChg chg="add mod">
          <ac:chgData name="Richard Bowers" userId="S::richard@wcb-ccd.org.uk::a849c29a-1f8b-47dd-89e8-9b8885d03b83" providerId="AD" clId="Web-{53534158-2B79-5A21-3DE7-B146954E81D5}" dt="2024-10-30T12:28:24.970" v="174" actId="1076"/>
          <ac:spMkLst>
            <pc:docMk/>
            <pc:sldMk cId="109857222" sldId="256"/>
            <ac:spMk id="50" creationId="{512B2815-E9BA-A7C9-D0D9-9593159A229E}"/>
          </ac:spMkLst>
        </pc:spChg>
        <pc:spChg chg="add mod">
          <ac:chgData name="Richard Bowers" userId="S::richard@wcb-ccd.org.uk::a849c29a-1f8b-47dd-89e8-9b8885d03b83" providerId="AD" clId="Web-{53534158-2B79-5A21-3DE7-B146954E81D5}" dt="2024-10-30T12:28:48.799" v="177" actId="1076"/>
          <ac:spMkLst>
            <pc:docMk/>
            <pc:sldMk cId="109857222" sldId="256"/>
            <ac:spMk id="51" creationId="{690BCFD6-75C3-4F9C-300C-4118A7E49D5F}"/>
          </ac:spMkLst>
        </pc:spChg>
        <pc:picChg chg="del">
          <ac:chgData name="Richard Bowers" userId="S::richard@wcb-ccd.org.uk::a849c29a-1f8b-47dd-89e8-9b8885d03b83" providerId="AD" clId="Web-{53534158-2B79-5A21-3DE7-B146954E81D5}" dt="2024-10-30T12:17:27.055" v="53"/>
          <ac:picMkLst>
            <pc:docMk/>
            <pc:sldMk cId="109857222" sldId="256"/>
            <ac:picMk id="42" creationId="{2E0D1A6D-FBDC-949B-1E33-0927D944761E}"/>
          </ac:picMkLst>
        </pc:picChg>
        <pc:picChg chg="add">
          <ac:chgData name="Richard Bowers" userId="S::richard@wcb-ccd.org.uk::a849c29a-1f8b-47dd-89e8-9b8885d03b83" providerId="AD" clId="Web-{53534158-2B79-5A21-3DE7-B146954E81D5}" dt="2024-10-30T12:17:21.055" v="52"/>
          <ac:picMkLst>
            <pc:docMk/>
            <pc:sldMk cId="109857222" sldId="256"/>
            <ac:picMk id="43" creationId="{94F2644C-CC28-DF4F-213A-D94384A41A2C}"/>
          </ac:picMkLst>
        </pc:picChg>
        <pc:picChg chg="add del">
          <ac:chgData name="Richard Bowers" userId="S::richard@wcb-ccd.org.uk::a849c29a-1f8b-47dd-89e8-9b8885d03b83" providerId="AD" clId="Web-{53534158-2B79-5A21-3DE7-B146954E81D5}" dt="2024-10-30T12:26:59.155" v="159"/>
          <ac:picMkLst>
            <pc:docMk/>
            <pc:sldMk cId="109857222" sldId="256"/>
            <ac:picMk id="45" creationId="{661A6559-1D72-85A8-2E6C-54E6D8F128AE}"/>
          </ac:picMkLst>
        </pc:picChg>
        <pc:picChg chg="add mod">
          <ac:chgData name="Richard Bowers" userId="S::richard@wcb-ccd.org.uk::a849c29a-1f8b-47dd-89e8-9b8885d03b83" providerId="AD" clId="Web-{53534158-2B79-5A21-3DE7-B146954E81D5}" dt="2024-10-30T12:33:19.825" v="189" actId="1076"/>
          <ac:picMkLst>
            <pc:docMk/>
            <pc:sldMk cId="109857222" sldId="256"/>
            <ac:picMk id="52" creationId="{649B713F-151C-DBF6-4513-D532D3E7D5BE}"/>
          </ac:picMkLst>
        </pc:picChg>
      </pc:sldChg>
      <pc:sldChg chg="add del">
        <pc:chgData name="Richard Bowers" userId="S::richard@wcb-ccd.org.uk::a849c29a-1f8b-47dd-89e8-9b8885d03b83" providerId="AD" clId="Web-{53534158-2B79-5A21-3DE7-B146954E81D5}" dt="2024-10-30T12:10:59.431" v="31"/>
        <pc:sldMkLst>
          <pc:docMk/>
          <pc:sldMk cId="3705900102" sldId="257"/>
        </pc:sldMkLst>
      </pc:sldChg>
      <pc:sldChg chg="add del">
        <pc:chgData name="Richard Bowers" userId="S::richard@wcb-ccd.org.uk::a849c29a-1f8b-47dd-89e8-9b8885d03b83" providerId="AD" clId="Web-{53534158-2B79-5A21-3DE7-B146954E81D5}" dt="2024-10-30T12:10:59.431" v="30"/>
        <pc:sldMkLst>
          <pc:docMk/>
          <pc:sldMk cId="380688460" sldId="258"/>
        </pc:sldMkLst>
      </pc:sldChg>
      <pc:sldChg chg="addSp delSp modSp">
        <pc:chgData name="Richard Bowers" userId="S::richard@wcb-ccd.org.uk::a849c29a-1f8b-47dd-89e8-9b8885d03b83" providerId="AD" clId="Web-{53534158-2B79-5A21-3DE7-B146954E81D5}" dt="2024-10-30T12:23:46.523" v="117"/>
        <pc:sldMkLst>
          <pc:docMk/>
          <pc:sldMk cId="2610262480" sldId="259"/>
        </pc:sldMkLst>
        <pc:spChg chg="mod">
          <ac:chgData name="Richard Bowers" userId="S::richard@wcb-ccd.org.uk::a849c29a-1f8b-47dd-89e8-9b8885d03b83" providerId="AD" clId="Web-{53534158-2B79-5A21-3DE7-B146954E81D5}" dt="2024-10-30T12:23:27.725" v="115" actId="1076"/>
          <ac:spMkLst>
            <pc:docMk/>
            <pc:sldMk cId="2610262480" sldId="259"/>
            <ac:spMk id="2" creationId="{B6C7CEED-0A52-1821-9B60-8369B518B5FC}"/>
          </ac:spMkLst>
        </pc:spChg>
        <pc:spChg chg="mod">
          <ac:chgData name="Richard Bowers" userId="S::richard@wcb-ccd.org.uk::a849c29a-1f8b-47dd-89e8-9b8885d03b83" providerId="AD" clId="Web-{53534158-2B79-5A21-3DE7-B146954E81D5}" dt="2024-10-30T12:23:34.319" v="116" actId="1076"/>
          <ac:spMkLst>
            <pc:docMk/>
            <pc:sldMk cId="2610262480" sldId="259"/>
            <ac:spMk id="3" creationId="{0C1761D4-1A42-E22F-8903-979C0138EF46}"/>
          </ac:spMkLst>
        </pc:spChg>
        <pc:spChg chg="add del mod">
          <ac:chgData name="Richard Bowers" userId="S::richard@wcb-ccd.org.uk::a849c29a-1f8b-47dd-89e8-9b8885d03b83" providerId="AD" clId="Web-{53534158-2B79-5A21-3DE7-B146954E81D5}" dt="2024-10-30T12:07:19.158" v="8"/>
          <ac:spMkLst>
            <pc:docMk/>
            <pc:sldMk cId="2610262480" sldId="259"/>
            <ac:spMk id="4" creationId="{7E2CAB2B-2150-CF7B-8A23-B0BADBB7E053}"/>
          </ac:spMkLst>
        </pc:spChg>
        <pc:picChg chg="add">
          <ac:chgData name="Richard Bowers" userId="S::richard@wcb-ccd.org.uk::a849c29a-1f8b-47dd-89e8-9b8885d03b83" providerId="AD" clId="Web-{53534158-2B79-5A21-3DE7-B146954E81D5}" dt="2024-10-30T12:23:46.523" v="117"/>
          <ac:picMkLst>
            <pc:docMk/>
            <pc:sldMk cId="2610262480" sldId="259"/>
            <ac:picMk id="6" creationId="{7C870413-008B-8857-30D2-039770351073}"/>
          </ac:picMkLst>
        </pc:picChg>
      </pc:sldChg>
      <pc:sldChg chg="addSp delSp modSp">
        <pc:chgData name="Richard Bowers" userId="S::richard@wcb-ccd.org.uk::a849c29a-1f8b-47dd-89e8-9b8885d03b83" providerId="AD" clId="Web-{53534158-2B79-5A21-3DE7-B146954E81D5}" dt="2024-10-30T12:24:44.775" v="155" actId="1076"/>
        <pc:sldMkLst>
          <pc:docMk/>
          <pc:sldMk cId="234851632" sldId="260"/>
        </pc:sldMkLst>
        <pc:spChg chg="mod">
          <ac:chgData name="Richard Bowers" userId="S::richard@wcb-ccd.org.uk::a849c29a-1f8b-47dd-89e8-9b8885d03b83" providerId="AD" clId="Web-{53534158-2B79-5A21-3DE7-B146954E81D5}" dt="2024-10-30T12:24:21.430" v="137" actId="1076"/>
          <ac:spMkLst>
            <pc:docMk/>
            <pc:sldMk cId="234851632" sldId="260"/>
            <ac:spMk id="2" creationId="{46CF5990-6167-9149-C79F-B06281C3809F}"/>
          </ac:spMkLst>
        </pc:spChg>
        <pc:spChg chg="mod">
          <ac:chgData name="Richard Bowers" userId="S::richard@wcb-ccd.org.uk::a849c29a-1f8b-47dd-89e8-9b8885d03b83" providerId="AD" clId="Web-{53534158-2B79-5A21-3DE7-B146954E81D5}" dt="2024-10-30T12:24:21.258" v="120" actId="1076"/>
          <ac:spMkLst>
            <pc:docMk/>
            <pc:sldMk cId="234851632" sldId="260"/>
            <ac:spMk id="3" creationId="{F4D5677C-F3B4-F5EA-5A19-A50F052E4A5F}"/>
          </ac:spMkLst>
        </pc:spChg>
        <pc:spChg chg="mod">
          <ac:chgData name="Richard Bowers" userId="S::richard@wcb-ccd.org.uk::a849c29a-1f8b-47dd-89e8-9b8885d03b83" providerId="AD" clId="Web-{53534158-2B79-5A21-3DE7-B146954E81D5}" dt="2024-10-30T12:24:21.430" v="138" actId="1076"/>
          <ac:spMkLst>
            <pc:docMk/>
            <pc:sldMk cId="234851632" sldId="260"/>
            <ac:spMk id="4" creationId="{783938C7-063F-D31F-495B-53602EDE49D2}"/>
          </ac:spMkLst>
        </pc:spChg>
        <pc:spChg chg="mod">
          <ac:chgData name="Richard Bowers" userId="S::richard@wcb-ccd.org.uk::a849c29a-1f8b-47dd-89e8-9b8885d03b83" providerId="AD" clId="Web-{53534158-2B79-5A21-3DE7-B146954E81D5}" dt="2024-10-30T12:24:38.900" v="144" actId="1076"/>
          <ac:spMkLst>
            <pc:docMk/>
            <pc:sldMk cId="234851632" sldId="260"/>
            <ac:spMk id="6" creationId="{75B55325-A786-E112-D092-ED09751D6600}"/>
          </ac:spMkLst>
        </pc:spChg>
        <pc:spChg chg="mod">
          <ac:chgData name="Richard Bowers" userId="S::richard@wcb-ccd.org.uk::a849c29a-1f8b-47dd-89e8-9b8885d03b83" providerId="AD" clId="Web-{53534158-2B79-5A21-3DE7-B146954E81D5}" dt="2024-10-30T12:24:21.446" v="139" actId="1076"/>
          <ac:spMkLst>
            <pc:docMk/>
            <pc:sldMk cId="234851632" sldId="260"/>
            <ac:spMk id="7" creationId="{4508AEAC-5BAC-04DE-BBA5-ADE9FA3A43DB}"/>
          </ac:spMkLst>
        </pc:spChg>
        <pc:spChg chg="mod">
          <ac:chgData name="Richard Bowers" userId="S::richard@wcb-ccd.org.uk::a849c29a-1f8b-47dd-89e8-9b8885d03b83" providerId="AD" clId="Web-{53534158-2B79-5A21-3DE7-B146954E81D5}" dt="2024-10-30T12:24:21.461" v="140" actId="1076"/>
          <ac:spMkLst>
            <pc:docMk/>
            <pc:sldMk cId="234851632" sldId="260"/>
            <ac:spMk id="8" creationId="{E7F578DC-F4E2-D1B6-1926-5A6992CC0258}"/>
          </ac:spMkLst>
        </pc:spChg>
        <pc:spChg chg="mod">
          <ac:chgData name="Richard Bowers" userId="S::richard@wcb-ccd.org.uk::a849c29a-1f8b-47dd-89e8-9b8885d03b83" providerId="AD" clId="Web-{53534158-2B79-5A21-3DE7-B146954E81D5}" dt="2024-10-30T12:24:21.274" v="122" actId="1076"/>
          <ac:spMkLst>
            <pc:docMk/>
            <pc:sldMk cId="234851632" sldId="260"/>
            <ac:spMk id="10" creationId="{FA26A134-9F83-424A-E3DB-C79E6764B03C}"/>
          </ac:spMkLst>
        </pc:spChg>
        <pc:spChg chg="mod">
          <ac:chgData name="Richard Bowers" userId="S::richard@wcb-ccd.org.uk::a849c29a-1f8b-47dd-89e8-9b8885d03b83" providerId="AD" clId="Web-{53534158-2B79-5A21-3DE7-B146954E81D5}" dt="2024-10-30T12:24:21.289" v="123" actId="1076"/>
          <ac:spMkLst>
            <pc:docMk/>
            <pc:sldMk cId="234851632" sldId="260"/>
            <ac:spMk id="12" creationId="{75848313-A39F-2758-D04D-6CFE33177184}"/>
          </ac:spMkLst>
        </pc:spChg>
        <pc:spChg chg="mod">
          <ac:chgData name="Richard Bowers" userId="S::richard@wcb-ccd.org.uk::a849c29a-1f8b-47dd-89e8-9b8885d03b83" providerId="AD" clId="Web-{53534158-2B79-5A21-3DE7-B146954E81D5}" dt="2024-10-30T12:24:38.900" v="145" actId="1076"/>
          <ac:spMkLst>
            <pc:docMk/>
            <pc:sldMk cId="234851632" sldId="260"/>
            <ac:spMk id="16" creationId="{1795D186-ACAB-E1F9-1025-ABB378DAC1C1}"/>
          </ac:spMkLst>
        </pc:spChg>
        <pc:spChg chg="mod">
          <ac:chgData name="Richard Bowers" userId="S::richard@wcb-ccd.org.uk::a849c29a-1f8b-47dd-89e8-9b8885d03b83" providerId="AD" clId="Web-{53534158-2B79-5A21-3DE7-B146954E81D5}" dt="2024-10-30T12:24:38.915" v="146" actId="1076"/>
          <ac:spMkLst>
            <pc:docMk/>
            <pc:sldMk cId="234851632" sldId="260"/>
            <ac:spMk id="17" creationId="{A611067E-F85F-1F4F-A1B1-F52125681DA9}"/>
          </ac:spMkLst>
        </pc:spChg>
        <pc:spChg chg="mod">
          <ac:chgData name="Richard Bowers" userId="S::richard@wcb-ccd.org.uk::a849c29a-1f8b-47dd-89e8-9b8885d03b83" providerId="AD" clId="Web-{53534158-2B79-5A21-3DE7-B146954E81D5}" dt="2024-10-30T12:24:21.321" v="126" actId="1076"/>
          <ac:spMkLst>
            <pc:docMk/>
            <pc:sldMk cId="234851632" sldId="260"/>
            <ac:spMk id="18" creationId="{FE48434C-77CE-33F6-FEB4-D1A176FE3697}"/>
          </ac:spMkLst>
        </pc:spChg>
        <pc:spChg chg="mod">
          <ac:chgData name="Richard Bowers" userId="S::richard@wcb-ccd.org.uk::a849c29a-1f8b-47dd-89e8-9b8885d03b83" providerId="AD" clId="Web-{53534158-2B79-5A21-3DE7-B146954E81D5}" dt="2024-10-30T12:24:38.931" v="147" actId="1076"/>
          <ac:spMkLst>
            <pc:docMk/>
            <pc:sldMk cId="234851632" sldId="260"/>
            <ac:spMk id="19" creationId="{7991DF7E-5851-0A0A-3591-C4C030355046}"/>
          </ac:spMkLst>
        </pc:spChg>
        <pc:spChg chg="mod">
          <ac:chgData name="Richard Bowers" userId="S::richard@wcb-ccd.org.uk::a849c29a-1f8b-47dd-89e8-9b8885d03b83" providerId="AD" clId="Web-{53534158-2B79-5A21-3DE7-B146954E81D5}" dt="2024-10-30T12:24:21.336" v="128" actId="1076"/>
          <ac:spMkLst>
            <pc:docMk/>
            <pc:sldMk cId="234851632" sldId="260"/>
            <ac:spMk id="20" creationId="{A7081D83-7397-AEBA-B4CC-2B955D761DF4}"/>
          </ac:spMkLst>
        </pc:spChg>
        <pc:spChg chg="mod">
          <ac:chgData name="Richard Bowers" userId="S::richard@wcb-ccd.org.uk::a849c29a-1f8b-47dd-89e8-9b8885d03b83" providerId="AD" clId="Web-{53534158-2B79-5A21-3DE7-B146954E81D5}" dt="2024-10-30T12:24:21.352" v="129" actId="1076"/>
          <ac:spMkLst>
            <pc:docMk/>
            <pc:sldMk cId="234851632" sldId="260"/>
            <ac:spMk id="21" creationId="{76D4A7D2-6C3A-ED3F-C14B-DC4336C5CB53}"/>
          </ac:spMkLst>
        </pc:spChg>
        <pc:spChg chg="mod">
          <ac:chgData name="Richard Bowers" userId="S::richard@wcb-ccd.org.uk::a849c29a-1f8b-47dd-89e8-9b8885d03b83" providerId="AD" clId="Web-{53534158-2B79-5A21-3DE7-B146954E81D5}" dt="2024-10-30T12:24:21.368" v="130" actId="1076"/>
          <ac:spMkLst>
            <pc:docMk/>
            <pc:sldMk cId="234851632" sldId="260"/>
            <ac:spMk id="22" creationId="{D33E6BC2-7A49-13EA-9784-68E8566147D8}"/>
          </ac:spMkLst>
        </pc:spChg>
        <pc:spChg chg="mod">
          <ac:chgData name="Richard Bowers" userId="S::richard@wcb-ccd.org.uk::a849c29a-1f8b-47dd-89e8-9b8885d03b83" providerId="AD" clId="Web-{53534158-2B79-5A21-3DE7-B146954E81D5}" dt="2024-10-30T12:24:38.946" v="148" actId="1076"/>
          <ac:spMkLst>
            <pc:docMk/>
            <pc:sldMk cId="234851632" sldId="260"/>
            <ac:spMk id="23" creationId="{2397B4CE-7254-A97D-989C-0DCD02A7D11E}"/>
          </ac:spMkLst>
        </pc:spChg>
        <pc:spChg chg="mod">
          <ac:chgData name="Richard Bowers" userId="S::richard@wcb-ccd.org.uk::a849c29a-1f8b-47dd-89e8-9b8885d03b83" providerId="AD" clId="Web-{53534158-2B79-5A21-3DE7-B146954E81D5}" dt="2024-10-30T12:24:38.946" v="149" actId="1076"/>
          <ac:spMkLst>
            <pc:docMk/>
            <pc:sldMk cId="234851632" sldId="260"/>
            <ac:spMk id="24" creationId="{BE8D55A4-F4E9-436D-5099-F7A957EFC45F}"/>
          </ac:spMkLst>
        </pc:spChg>
        <pc:spChg chg="mod">
          <ac:chgData name="Richard Bowers" userId="S::richard@wcb-ccd.org.uk::a849c29a-1f8b-47dd-89e8-9b8885d03b83" providerId="AD" clId="Web-{53534158-2B79-5A21-3DE7-B146954E81D5}" dt="2024-10-30T12:24:38.962" v="150" actId="1076"/>
          <ac:spMkLst>
            <pc:docMk/>
            <pc:sldMk cId="234851632" sldId="260"/>
            <ac:spMk id="25" creationId="{2DF2A700-6555-2726-6037-416811468BE7}"/>
          </ac:spMkLst>
        </pc:spChg>
        <pc:spChg chg="mod">
          <ac:chgData name="Richard Bowers" userId="S::richard@wcb-ccd.org.uk::a849c29a-1f8b-47dd-89e8-9b8885d03b83" providerId="AD" clId="Web-{53534158-2B79-5A21-3DE7-B146954E81D5}" dt="2024-10-30T12:24:21.399" v="134" actId="1076"/>
          <ac:spMkLst>
            <pc:docMk/>
            <pc:sldMk cId="234851632" sldId="260"/>
            <ac:spMk id="26" creationId="{5FE1B5A6-2287-BE1F-0880-C361D8A2245E}"/>
          </ac:spMkLst>
        </pc:spChg>
        <pc:spChg chg="mod">
          <ac:chgData name="Richard Bowers" userId="S::richard@wcb-ccd.org.uk::a849c29a-1f8b-47dd-89e8-9b8885d03b83" providerId="AD" clId="Web-{53534158-2B79-5A21-3DE7-B146954E81D5}" dt="2024-10-30T12:24:38.978" v="151" actId="1076"/>
          <ac:spMkLst>
            <pc:docMk/>
            <pc:sldMk cId="234851632" sldId="260"/>
            <ac:spMk id="27" creationId="{3CD3925D-706C-5D17-1BBC-0964AE2E96B5}"/>
          </ac:spMkLst>
        </pc:spChg>
        <pc:spChg chg="mod">
          <ac:chgData name="Richard Bowers" userId="S::richard@wcb-ccd.org.uk::a849c29a-1f8b-47dd-89e8-9b8885d03b83" providerId="AD" clId="Web-{53534158-2B79-5A21-3DE7-B146954E81D5}" dt="2024-10-30T12:24:38.978" v="152" actId="1076"/>
          <ac:spMkLst>
            <pc:docMk/>
            <pc:sldMk cId="234851632" sldId="260"/>
            <ac:spMk id="28" creationId="{209E66DE-DDC8-EDC0-F9EE-BDA781C783E1}"/>
          </ac:spMkLst>
        </pc:spChg>
        <pc:spChg chg="mod">
          <ac:chgData name="Richard Bowers" userId="S::richard@wcb-ccd.org.uk::a849c29a-1f8b-47dd-89e8-9b8885d03b83" providerId="AD" clId="Web-{53534158-2B79-5A21-3DE7-B146954E81D5}" dt="2024-10-30T12:24:21.477" v="142" actId="1076"/>
          <ac:spMkLst>
            <pc:docMk/>
            <pc:sldMk cId="234851632" sldId="260"/>
            <ac:spMk id="29" creationId="{818B285F-7FF5-718F-C662-6E8BCB8B0E75}"/>
          </ac:spMkLst>
        </pc:spChg>
        <pc:picChg chg="del">
          <ac:chgData name="Richard Bowers" userId="S::richard@wcb-ccd.org.uk::a849c29a-1f8b-47dd-89e8-9b8885d03b83" providerId="AD" clId="Web-{53534158-2B79-5A21-3DE7-B146954E81D5}" dt="2024-10-30T12:24:00.976" v="118"/>
          <ac:picMkLst>
            <pc:docMk/>
            <pc:sldMk cId="234851632" sldId="260"/>
            <ac:picMk id="5" creationId="{D2D64C6C-6B63-4DE3-39AB-E8B921CBE4C5}"/>
          </ac:picMkLst>
        </pc:picChg>
        <pc:picChg chg="add mod">
          <ac:chgData name="Richard Bowers" userId="S::richard@wcb-ccd.org.uk::a849c29a-1f8b-47dd-89e8-9b8885d03b83" providerId="AD" clId="Web-{53534158-2B79-5A21-3DE7-B146954E81D5}" dt="2024-10-30T12:24:44.775" v="155" actId="1076"/>
          <ac:picMkLst>
            <pc:docMk/>
            <pc:sldMk cId="234851632" sldId="260"/>
            <ac:picMk id="11" creationId="{E81834F7-E2E0-D284-F493-A43439134C2F}"/>
          </ac:picMkLst>
        </pc:picChg>
        <pc:cxnChg chg="mod">
          <ac:chgData name="Richard Bowers" userId="S::richard@wcb-ccd.org.uk::a849c29a-1f8b-47dd-89e8-9b8885d03b83" providerId="AD" clId="Web-{53534158-2B79-5A21-3DE7-B146954E81D5}" dt="2024-10-30T12:24:38.993" v="153" actId="1076"/>
          <ac:cxnSpMkLst>
            <pc:docMk/>
            <pc:sldMk cId="234851632" sldId="260"/>
            <ac:cxnSpMk id="14" creationId="{A92080F0-4A30-D061-198B-366C723EFA1B}"/>
          </ac:cxnSpMkLst>
        </pc:cxnChg>
      </pc:sldChg>
      <pc:sldChg chg="add del">
        <pc:chgData name="Richard Bowers" userId="S::richard@wcb-ccd.org.uk::a849c29a-1f8b-47dd-89e8-9b8885d03b83" providerId="AD" clId="Web-{53534158-2B79-5A21-3DE7-B146954E81D5}" dt="2024-10-30T12:10:59.431" v="28"/>
        <pc:sldMkLst>
          <pc:docMk/>
          <pc:sldMk cId="1355224196" sldId="261"/>
        </pc:sldMkLst>
      </pc:sldChg>
      <pc:sldChg chg="addSp delSp modSp">
        <pc:chgData name="Richard Bowers" userId="S::richard@wcb-ccd.org.uk::a849c29a-1f8b-47dd-89e8-9b8885d03b83" providerId="AD" clId="Web-{53534158-2B79-5A21-3DE7-B146954E81D5}" dt="2024-10-30T12:21:47.002" v="93"/>
        <pc:sldMkLst>
          <pc:docMk/>
          <pc:sldMk cId="608393023" sldId="285"/>
        </pc:sldMkLst>
        <pc:spChg chg="mod">
          <ac:chgData name="Richard Bowers" userId="S::richard@wcb-ccd.org.uk::a849c29a-1f8b-47dd-89e8-9b8885d03b83" providerId="AD" clId="Web-{53534158-2B79-5A21-3DE7-B146954E81D5}" dt="2024-10-30T12:21:20.658" v="90" actId="1076"/>
          <ac:spMkLst>
            <pc:docMk/>
            <pc:sldMk cId="608393023" sldId="285"/>
            <ac:spMk id="2" creationId="{AAF50785-8540-8DFF-D529-D3D8EC970004}"/>
          </ac:spMkLst>
        </pc:spChg>
        <pc:spChg chg="del">
          <ac:chgData name="Richard Bowers" userId="S::richard@wcb-ccd.org.uk::a849c29a-1f8b-47dd-89e8-9b8885d03b83" providerId="AD" clId="Web-{53534158-2B79-5A21-3DE7-B146954E81D5}" dt="2024-10-30T12:21:27.236" v="91"/>
          <ac:spMkLst>
            <pc:docMk/>
            <pc:sldMk cId="608393023" sldId="285"/>
            <ac:spMk id="3" creationId="{32981667-9D0F-88C9-8CF5-DB09FEDFB731}"/>
          </ac:spMkLst>
        </pc:spChg>
        <pc:spChg chg="add">
          <ac:chgData name="Richard Bowers" userId="S::richard@wcb-ccd.org.uk::a849c29a-1f8b-47dd-89e8-9b8885d03b83" providerId="AD" clId="Web-{53534158-2B79-5A21-3DE7-B146954E81D5}" dt="2024-10-30T12:21:47.002" v="93"/>
          <ac:spMkLst>
            <pc:docMk/>
            <pc:sldMk cId="608393023" sldId="285"/>
            <ac:spMk id="7" creationId="{815FBF78-A988-2528-56F4-CB0EF8F4E6F1}"/>
          </ac:spMkLst>
        </pc:spChg>
        <pc:picChg chg="add">
          <ac:chgData name="Richard Bowers" userId="S::richard@wcb-ccd.org.uk::a849c29a-1f8b-47dd-89e8-9b8885d03b83" providerId="AD" clId="Web-{53534158-2B79-5A21-3DE7-B146954E81D5}" dt="2024-10-30T12:21:29.142" v="92"/>
          <ac:picMkLst>
            <pc:docMk/>
            <pc:sldMk cId="608393023" sldId="285"/>
            <ac:picMk id="5" creationId="{7CC5C745-CE95-20AF-8C6E-72F2F3607671}"/>
          </ac:picMkLst>
        </pc:picChg>
      </pc:sldChg>
      <pc:sldChg chg="addSp modSp">
        <pc:chgData name="Richard Bowers" userId="S::richard@wcb-ccd.org.uk::a849c29a-1f8b-47dd-89e8-9b8885d03b83" providerId="AD" clId="Web-{53534158-2B79-5A21-3DE7-B146954E81D5}" dt="2024-10-30T12:20:47.266" v="84"/>
        <pc:sldMkLst>
          <pc:docMk/>
          <pc:sldMk cId="2634556287" sldId="287"/>
        </pc:sldMkLst>
        <pc:spChg chg="mod">
          <ac:chgData name="Richard Bowers" userId="S::richard@wcb-ccd.org.uk::a849c29a-1f8b-47dd-89e8-9b8885d03b83" providerId="AD" clId="Web-{53534158-2B79-5A21-3DE7-B146954E81D5}" dt="2024-10-30T12:20:45.797" v="83" actId="1076"/>
          <ac:spMkLst>
            <pc:docMk/>
            <pc:sldMk cId="2634556287" sldId="287"/>
            <ac:spMk id="3" creationId="{9FE972DA-9AF3-848C-E462-194328073BDC}"/>
          </ac:spMkLst>
        </pc:spChg>
        <pc:picChg chg="add">
          <ac:chgData name="Richard Bowers" userId="S::richard@wcb-ccd.org.uk::a849c29a-1f8b-47dd-89e8-9b8885d03b83" providerId="AD" clId="Web-{53534158-2B79-5A21-3DE7-B146954E81D5}" dt="2024-10-30T12:20:47.266" v="84"/>
          <ac:picMkLst>
            <pc:docMk/>
            <pc:sldMk cId="2634556287" sldId="287"/>
            <ac:picMk id="4" creationId="{E560FBDF-DC24-E896-F21E-548ED035F561}"/>
          </ac:picMkLst>
        </pc:picChg>
        <pc:picChg chg="mod">
          <ac:chgData name="Richard Bowers" userId="S::richard@wcb-ccd.org.uk::a849c29a-1f8b-47dd-89e8-9b8885d03b83" providerId="AD" clId="Web-{53534158-2B79-5A21-3DE7-B146954E81D5}" dt="2024-10-30T12:20:37.719" v="82" actId="14100"/>
          <ac:picMkLst>
            <pc:docMk/>
            <pc:sldMk cId="2634556287" sldId="287"/>
            <ac:picMk id="5" creationId="{DC22348B-5F14-E84D-BBD0-CDD1C36576D2}"/>
          </ac:picMkLst>
        </pc:picChg>
      </pc:sldChg>
      <pc:sldChg chg="addSp delSp modSp">
        <pc:chgData name="Richard Bowers" userId="S::richard@wcb-ccd.org.uk::a849c29a-1f8b-47dd-89e8-9b8885d03b83" providerId="AD" clId="Web-{53534158-2B79-5A21-3DE7-B146954E81D5}" dt="2024-10-30T12:06:36.578" v="5"/>
        <pc:sldMkLst>
          <pc:docMk/>
          <pc:sldMk cId="4072279134" sldId="288"/>
        </pc:sldMkLst>
        <pc:spChg chg="add del mod">
          <ac:chgData name="Richard Bowers" userId="S::richard@wcb-ccd.org.uk::a849c29a-1f8b-47dd-89e8-9b8885d03b83" providerId="AD" clId="Web-{53534158-2B79-5A21-3DE7-B146954E81D5}" dt="2024-10-30T12:06:03.889" v="2"/>
          <ac:spMkLst>
            <pc:docMk/>
            <pc:sldMk cId="4072279134" sldId="288"/>
            <ac:spMk id="2" creationId="{528F44D1-B0EA-1A81-43EF-0F677B84646F}"/>
          </ac:spMkLst>
        </pc:spChg>
        <pc:spChg chg="add del mod">
          <ac:chgData name="Richard Bowers" userId="S::richard@wcb-ccd.org.uk::a849c29a-1f8b-47dd-89e8-9b8885d03b83" providerId="AD" clId="Web-{53534158-2B79-5A21-3DE7-B146954E81D5}" dt="2024-10-30T12:06:36.578" v="5"/>
          <ac:spMkLst>
            <pc:docMk/>
            <pc:sldMk cId="4072279134" sldId="288"/>
            <ac:spMk id="4" creationId="{E1C362EA-EDA5-66BA-BAE1-D41EC922DBDE}"/>
          </ac:spMkLst>
        </pc:spChg>
      </pc:sldChg>
      <pc:sldChg chg="ord modNotes">
        <pc:chgData name="Richard Bowers" userId="S::richard@wcb-ccd.org.uk::a849c29a-1f8b-47dd-89e8-9b8885d03b83" providerId="AD" clId="Web-{53534158-2B79-5A21-3DE7-B146954E81D5}" dt="2024-10-30T12:35:59.097" v="200"/>
        <pc:sldMkLst>
          <pc:docMk/>
          <pc:sldMk cId="2806575983" sldId="289"/>
        </pc:sldMkLst>
      </pc:sldChg>
      <pc:sldChg chg="addSp add ord">
        <pc:chgData name="Richard Bowers" userId="S::richard@wcb-ccd.org.uk::a849c29a-1f8b-47dd-89e8-9b8885d03b83" providerId="AD" clId="Web-{53534158-2B79-5A21-3DE7-B146954E81D5}" dt="2024-10-30T12:13:38.187" v="32"/>
        <pc:sldMkLst>
          <pc:docMk/>
          <pc:sldMk cId="3169209936" sldId="290"/>
        </pc:sldMkLst>
        <pc:picChg chg="add">
          <ac:chgData name="Richard Bowers" userId="S::richard@wcb-ccd.org.uk::a849c29a-1f8b-47dd-89e8-9b8885d03b83" providerId="AD" clId="Web-{53534158-2B79-5A21-3DE7-B146954E81D5}" dt="2024-10-30T12:13:38.187" v="32"/>
          <ac:picMkLst>
            <pc:docMk/>
            <pc:sldMk cId="3169209936" sldId="290"/>
            <ac:picMk id="4" creationId="{8126B95B-A370-2047-5A81-4770F267FD62}"/>
          </ac:picMkLst>
        </pc:picChg>
      </pc:sldChg>
      <pc:sldChg chg="add del">
        <pc:chgData name="Richard Bowers" userId="S::richard@wcb-ccd.org.uk::a849c29a-1f8b-47dd-89e8-9b8885d03b83" providerId="AD" clId="Web-{53534158-2B79-5A21-3DE7-B146954E81D5}" dt="2024-10-30T12:10:59.431" v="29"/>
        <pc:sldMkLst>
          <pc:docMk/>
          <pc:sldMk cId="1868503049" sldId="291"/>
        </pc:sldMkLst>
      </pc:sldChg>
      <pc:sldChg chg="add del">
        <pc:chgData name="Richard Bowers" userId="S::richard@wcb-ccd.org.uk::a849c29a-1f8b-47dd-89e8-9b8885d03b83" providerId="AD" clId="Web-{53534158-2B79-5A21-3DE7-B146954E81D5}" dt="2024-10-30T12:10:59.431" v="27"/>
        <pc:sldMkLst>
          <pc:docMk/>
          <pc:sldMk cId="12792364" sldId="292"/>
        </pc:sldMkLst>
      </pc:sldChg>
      <pc:sldChg chg="addSp modSp add ord">
        <pc:chgData name="Richard Bowers" userId="S::richard@wcb-ccd.org.uk::a849c29a-1f8b-47dd-89e8-9b8885d03b83" providerId="AD" clId="Web-{53534158-2B79-5A21-3DE7-B146954E81D5}" dt="2024-10-30T12:14:12.360" v="35"/>
        <pc:sldMkLst>
          <pc:docMk/>
          <pc:sldMk cId="712762188" sldId="293"/>
        </pc:sldMkLst>
        <pc:spChg chg="mod">
          <ac:chgData name="Richard Bowers" userId="S::richard@wcb-ccd.org.uk::a849c29a-1f8b-47dd-89e8-9b8885d03b83" providerId="AD" clId="Web-{53534158-2B79-5A21-3DE7-B146954E81D5}" dt="2024-10-30T12:14:09.923" v="33" actId="1076"/>
          <ac:spMkLst>
            <pc:docMk/>
            <pc:sldMk cId="712762188" sldId="293"/>
            <ac:spMk id="2" creationId="{D303864E-3D99-EF20-57E7-1EB0593D8B98}"/>
          </ac:spMkLst>
        </pc:spChg>
        <pc:spChg chg="mod">
          <ac:chgData name="Richard Bowers" userId="S::richard@wcb-ccd.org.uk::a849c29a-1f8b-47dd-89e8-9b8885d03b83" providerId="AD" clId="Web-{53534158-2B79-5A21-3DE7-B146954E81D5}" dt="2024-10-30T12:14:09.970" v="34" actId="1076"/>
          <ac:spMkLst>
            <pc:docMk/>
            <pc:sldMk cId="712762188" sldId="293"/>
            <ac:spMk id="3" creationId="{421172D9-7909-378C-DE0F-704B929982B7}"/>
          </ac:spMkLst>
        </pc:spChg>
        <pc:picChg chg="add">
          <ac:chgData name="Richard Bowers" userId="S::richard@wcb-ccd.org.uk::a849c29a-1f8b-47dd-89e8-9b8885d03b83" providerId="AD" clId="Web-{53534158-2B79-5A21-3DE7-B146954E81D5}" dt="2024-10-30T12:14:12.360" v="35"/>
          <ac:picMkLst>
            <pc:docMk/>
            <pc:sldMk cId="712762188" sldId="293"/>
            <ac:picMk id="5" creationId="{D9C71AF3-FB71-198D-C8B9-D85AB59FAF14}"/>
          </ac:picMkLst>
        </pc:picChg>
      </pc:sldChg>
      <pc:sldChg chg="addSp modSp add ord">
        <pc:chgData name="Richard Bowers" userId="S::richard@wcb-ccd.org.uk::a849c29a-1f8b-47dd-89e8-9b8885d03b83" providerId="AD" clId="Web-{53534158-2B79-5A21-3DE7-B146954E81D5}" dt="2024-10-30T12:14:39.580" v="38"/>
        <pc:sldMkLst>
          <pc:docMk/>
          <pc:sldMk cId="2557169495" sldId="294"/>
        </pc:sldMkLst>
        <pc:spChg chg="mod">
          <ac:chgData name="Richard Bowers" userId="S::richard@wcb-ccd.org.uk::a849c29a-1f8b-47dd-89e8-9b8885d03b83" providerId="AD" clId="Web-{53534158-2B79-5A21-3DE7-B146954E81D5}" dt="2024-10-30T12:14:30.533" v="36" actId="1076"/>
          <ac:spMkLst>
            <pc:docMk/>
            <pc:sldMk cId="2557169495" sldId="294"/>
            <ac:spMk id="2" creationId="{1F6B239E-A240-09BA-BF75-E2D841B9E3AA}"/>
          </ac:spMkLst>
        </pc:spChg>
        <pc:spChg chg="mod">
          <ac:chgData name="Richard Bowers" userId="S::richard@wcb-ccd.org.uk::a849c29a-1f8b-47dd-89e8-9b8885d03b83" providerId="AD" clId="Web-{53534158-2B79-5A21-3DE7-B146954E81D5}" dt="2024-10-30T12:14:30.564" v="37" actId="1076"/>
          <ac:spMkLst>
            <pc:docMk/>
            <pc:sldMk cId="2557169495" sldId="294"/>
            <ac:spMk id="3" creationId="{C3C93C77-5CE5-7E9C-0E6D-91ADDBCD13FD}"/>
          </ac:spMkLst>
        </pc:spChg>
        <pc:picChg chg="add">
          <ac:chgData name="Richard Bowers" userId="S::richard@wcb-ccd.org.uk::a849c29a-1f8b-47dd-89e8-9b8885d03b83" providerId="AD" clId="Web-{53534158-2B79-5A21-3DE7-B146954E81D5}" dt="2024-10-30T12:14:39.580" v="38"/>
          <ac:picMkLst>
            <pc:docMk/>
            <pc:sldMk cId="2557169495" sldId="294"/>
            <ac:picMk id="5" creationId="{95508545-5A3D-AAA5-AFF4-BC40A43F1BEB}"/>
          </ac:picMkLst>
        </pc:picChg>
      </pc:sldChg>
      <pc:sldChg chg="addSp modSp add ord">
        <pc:chgData name="Richard Bowers" userId="S::richard@wcb-ccd.org.uk::a849c29a-1f8b-47dd-89e8-9b8885d03b83" providerId="AD" clId="Web-{53534158-2B79-5A21-3DE7-B146954E81D5}" dt="2024-10-30T12:15:22.472" v="44"/>
        <pc:sldMkLst>
          <pc:docMk/>
          <pc:sldMk cId="3581420892" sldId="295"/>
        </pc:sldMkLst>
        <pc:spChg chg="mod">
          <ac:chgData name="Richard Bowers" userId="S::richard@wcb-ccd.org.uk::a849c29a-1f8b-47dd-89e8-9b8885d03b83" providerId="AD" clId="Web-{53534158-2B79-5A21-3DE7-B146954E81D5}" dt="2024-10-30T12:15:00.159" v="39" actId="1076"/>
          <ac:spMkLst>
            <pc:docMk/>
            <pc:sldMk cId="3581420892" sldId="295"/>
            <ac:spMk id="2" creationId="{5F9DEB45-8CFA-3824-43A6-01FB0EA3AE5E}"/>
          </ac:spMkLst>
        </pc:spChg>
        <pc:spChg chg="mod">
          <ac:chgData name="Richard Bowers" userId="S::richard@wcb-ccd.org.uk::a849c29a-1f8b-47dd-89e8-9b8885d03b83" providerId="AD" clId="Web-{53534158-2B79-5A21-3DE7-B146954E81D5}" dt="2024-10-30T12:15:18.644" v="43" actId="20577"/>
          <ac:spMkLst>
            <pc:docMk/>
            <pc:sldMk cId="3581420892" sldId="295"/>
            <ac:spMk id="3" creationId="{7A538AB4-A8F4-3C3F-233E-B66D2336E799}"/>
          </ac:spMkLst>
        </pc:spChg>
        <pc:picChg chg="add">
          <ac:chgData name="Richard Bowers" userId="S::richard@wcb-ccd.org.uk::a849c29a-1f8b-47dd-89e8-9b8885d03b83" providerId="AD" clId="Web-{53534158-2B79-5A21-3DE7-B146954E81D5}" dt="2024-10-30T12:15:22.472" v="44"/>
          <ac:picMkLst>
            <pc:docMk/>
            <pc:sldMk cId="3581420892" sldId="295"/>
            <ac:picMk id="5" creationId="{0823556B-A6D1-45EE-D8D5-08CD8FDA0352}"/>
          </ac:picMkLst>
        </pc:picChg>
      </pc:sldChg>
      <pc:sldChg chg="addSp modSp add ord">
        <pc:chgData name="Richard Bowers" userId="S::richard@wcb-ccd.org.uk::a849c29a-1f8b-47dd-89e8-9b8885d03b83" providerId="AD" clId="Web-{53534158-2B79-5A21-3DE7-B146954E81D5}" dt="2024-10-30T12:16:13.693" v="47"/>
        <pc:sldMkLst>
          <pc:docMk/>
          <pc:sldMk cId="3838916768" sldId="296"/>
        </pc:sldMkLst>
        <pc:spChg chg="mod">
          <ac:chgData name="Richard Bowers" userId="S::richard@wcb-ccd.org.uk::a849c29a-1f8b-47dd-89e8-9b8885d03b83" providerId="AD" clId="Web-{53534158-2B79-5A21-3DE7-B146954E81D5}" dt="2024-10-30T12:16:11.334" v="45" actId="1076"/>
          <ac:spMkLst>
            <pc:docMk/>
            <pc:sldMk cId="3838916768" sldId="296"/>
            <ac:spMk id="2" creationId="{C26056C7-0FC7-7B8F-629C-E87A014B9C5D}"/>
          </ac:spMkLst>
        </pc:spChg>
        <pc:spChg chg="mod">
          <ac:chgData name="Richard Bowers" userId="S::richard@wcb-ccd.org.uk::a849c29a-1f8b-47dd-89e8-9b8885d03b83" providerId="AD" clId="Web-{53534158-2B79-5A21-3DE7-B146954E81D5}" dt="2024-10-30T12:16:11.365" v="46" actId="1076"/>
          <ac:spMkLst>
            <pc:docMk/>
            <pc:sldMk cId="3838916768" sldId="296"/>
            <ac:spMk id="3" creationId="{114A683C-3792-7C80-DCAC-872025261973}"/>
          </ac:spMkLst>
        </pc:spChg>
        <pc:picChg chg="add">
          <ac:chgData name="Richard Bowers" userId="S::richard@wcb-ccd.org.uk::a849c29a-1f8b-47dd-89e8-9b8885d03b83" providerId="AD" clId="Web-{53534158-2B79-5A21-3DE7-B146954E81D5}" dt="2024-10-30T12:16:13.693" v="47"/>
          <ac:picMkLst>
            <pc:docMk/>
            <pc:sldMk cId="3838916768" sldId="296"/>
            <ac:picMk id="5" creationId="{1D15D965-FA97-1F67-29D8-C6138EEB5D3B}"/>
          </ac:picMkLst>
        </pc:picChg>
      </pc:sldChg>
      <pc:sldChg chg="addSp modSp add ord">
        <pc:chgData name="Richard Bowers" userId="S::richard@wcb-ccd.org.uk::a849c29a-1f8b-47dd-89e8-9b8885d03b83" providerId="AD" clId="Web-{53534158-2B79-5A21-3DE7-B146954E81D5}" dt="2024-10-30T12:16:44.069" v="50"/>
        <pc:sldMkLst>
          <pc:docMk/>
          <pc:sldMk cId="1638651440" sldId="297"/>
        </pc:sldMkLst>
        <pc:spChg chg="mod">
          <ac:chgData name="Richard Bowers" userId="S::richard@wcb-ccd.org.uk::a849c29a-1f8b-47dd-89e8-9b8885d03b83" providerId="AD" clId="Web-{53534158-2B79-5A21-3DE7-B146954E81D5}" dt="2024-10-30T12:16:41.772" v="48" actId="1076"/>
          <ac:spMkLst>
            <pc:docMk/>
            <pc:sldMk cId="1638651440" sldId="297"/>
            <ac:spMk id="2" creationId="{C9E95A1A-D9D4-AE79-29A1-D02A02144E34}"/>
          </ac:spMkLst>
        </pc:spChg>
        <pc:spChg chg="mod">
          <ac:chgData name="Richard Bowers" userId="S::richard@wcb-ccd.org.uk::a849c29a-1f8b-47dd-89e8-9b8885d03b83" providerId="AD" clId="Web-{53534158-2B79-5A21-3DE7-B146954E81D5}" dt="2024-10-30T12:16:41.835" v="49" actId="1076"/>
          <ac:spMkLst>
            <pc:docMk/>
            <pc:sldMk cId="1638651440" sldId="297"/>
            <ac:spMk id="3" creationId="{8C3EFAAB-2779-A1AE-5D6C-60F1E7AE3D9F}"/>
          </ac:spMkLst>
        </pc:spChg>
        <pc:picChg chg="add">
          <ac:chgData name="Richard Bowers" userId="S::richard@wcb-ccd.org.uk::a849c29a-1f8b-47dd-89e8-9b8885d03b83" providerId="AD" clId="Web-{53534158-2B79-5A21-3DE7-B146954E81D5}" dt="2024-10-30T12:16:44.069" v="50"/>
          <ac:picMkLst>
            <pc:docMk/>
            <pc:sldMk cId="1638651440" sldId="297"/>
            <ac:picMk id="5" creationId="{7C3D30E3-995B-FDCF-7F89-105F7FEA12BB}"/>
          </ac:picMkLst>
        </pc:picChg>
      </pc:sldChg>
    </pc:docChg>
  </pc:docChgLst>
  <pc:docChgLst>
    <pc:chgData name="Richard Bowers" userId="S::richard@wcb-ccd.org.uk::a849c29a-1f8b-47dd-89e8-9b8885d03b83" providerId="AD" clId="Web-{E0407183-9B94-9D9E-530E-B2F636BA4784}"/>
    <pc:docChg chg="sldOrd">
      <pc:chgData name="Richard Bowers" userId="S::richard@wcb-ccd.org.uk::a849c29a-1f8b-47dd-89e8-9b8885d03b83" providerId="AD" clId="Web-{E0407183-9B94-9D9E-530E-B2F636BA4784}" dt="2024-10-30T13:34:57.432" v="1"/>
      <pc:docMkLst>
        <pc:docMk/>
      </pc:docMkLst>
      <pc:sldChg chg="ord">
        <pc:chgData name="Richard Bowers" userId="S::richard@wcb-ccd.org.uk::a849c29a-1f8b-47dd-89e8-9b8885d03b83" providerId="AD" clId="Web-{E0407183-9B94-9D9E-530E-B2F636BA4784}" dt="2024-10-30T13:34:57.432" v="1"/>
        <pc:sldMkLst>
          <pc:docMk/>
          <pc:sldMk cId="4072279134" sldId="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765DCF00-0762-47C8-B999-6A17AB4DF046}" type="datetimeFigureOut">
              <a:t>11/4/24</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0A85A21A-F596-4AAB-A110-7EFB8529514A}" type="slidenum">
              <a:t>‹#›</a:t>
            </a:fld>
            <a:endParaRPr lang="en-US"/>
          </a:p>
        </p:txBody>
      </p:sp>
    </p:spTree>
    <p:extLst>
      <p:ext uri="{BB962C8B-B14F-4D97-AF65-F5344CB8AC3E}">
        <p14:creationId xmlns:p14="http://schemas.microsoft.com/office/powerpoint/2010/main" val="3817664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ts val="1210"/>
              </a:lnSpc>
            </a:pPr>
            <a:r>
              <a:rPr lang="en-GB" sz="1800" b="1" i="0" u="none" strike="noStrike" dirty="0">
                <a:solidFill>
                  <a:srgbClr val="212121"/>
                </a:solidFill>
                <a:effectLst/>
                <a:latin typeface="Arial" panose="020B0604020202020204" pitchFamily="34" charset="0"/>
              </a:rPr>
              <a:t>Wales Vision Forum</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 </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The purpose of the Forum is for local, regional and national organisations representing people with sight loss to come together to share, discuss and outline work programmes and priorities to enhance joint working and reduce duplication to maximise our collective reach and impact.</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 </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The Forum is a platform for sharing information, sharing good practice and expertise, consulting and identifying opportunities to support service and campaign planning.</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 </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Some examples of work include:</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CVI leaflet for patients for bilateral Dry AMD in Primary Care </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Children’s leaflet for CVI</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Patient voice within eye care </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 </a:t>
            </a:r>
            <a:endParaRPr lang="en-GB" sz="1800" b="0" i="0" u="none" strike="noStrike" dirty="0">
              <a:solidFill>
                <a:srgbClr val="212121"/>
              </a:solidFill>
              <a:effectLst/>
              <a:latin typeface="Aptos" panose="020B0004020202020204" pitchFamily="34" charset="0"/>
            </a:endParaRPr>
          </a:p>
          <a:p>
            <a:pPr algn="l">
              <a:lnSpc>
                <a:spcPts val="2200"/>
              </a:lnSpc>
            </a:pPr>
            <a:r>
              <a:rPr lang="en-GB" sz="1800" b="0" i="0" u="none" strike="noStrike" dirty="0">
                <a:solidFill>
                  <a:srgbClr val="212121"/>
                </a:solidFill>
                <a:effectLst/>
                <a:latin typeface="Arial" panose="020B0604020202020204" pitchFamily="34" charset="0"/>
              </a:rPr>
              <a:t>Another more recent example is our work on WGOS 4 guidance and sector-wide website. </a:t>
            </a:r>
            <a:endParaRPr lang="en-US" dirty="0"/>
          </a:p>
        </p:txBody>
      </p:sp>
      <p:sp>
        <p:nvSpPr>
          <p:cNvPr id="4" name="Slide Number Placeholder 3"/>
          <p:cNvSpPr>
            <a:spLocks noGrp="1"/>
          </p:cNvSpPr>
          <p:nvPr>
            <p:ph type="sldNum" sz="quarter" idx="5"/>
          </p:nvPr>
        </p:nvSpPr>
        <p:spPr/>
        <p:txBody>
          <a:bodyPr/>
          <a:lstStyle/>
          <a:p>
            <a:fld id="{0A85A21A-F596-4AAB-A110-7EFB8529514A}" type="slidenum">
              <a:rPr lang="en-GB" smtClean="0"/>
              <a:t>2</a:t>
            </a:fld>
            <a:endParaRPr lang="en-GB"/>
          </a:p>
        </p:txBody>
      </p:sp>
    </p:spTree>
    <p:extLst>
      <p:ext uri="{BB962C8B-B14F-4D97-AF65-F5344CB8AC3E}">
        <p14:creationId xmlns:p14="http://schemas.microsoft.com/office/powerpoint/2010/main" val="2391437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r>
              <a:rPr lang="en-GB" sz="1600" b="1" dirty="0">
                <a:latin typeface="Arial" panose="020B0604020202020204" pitchFamily="34" charset="0"/>
                <a:ea typeface="Calibri" panose="020F0502020204030204" pitchFamily="34" charset="0"/>
                <a:cs typeface="Arial" panose="020B0604020202020204" pitchFamily="34" charset="0"/>
              </a:rPr>
              <a:t>The Sight Loss Pathway in Wales: </a:t>
            </a:r>
            <a:r>
              <a:rPr lang="en-GB" sz="2400" b="1" dirty="0">
                <a:latin typeface="Arial" panose="020B0604020202020204" pitchFamily="34" charset="0"/>
                <a:ea typeface="Calibri" panose="020F0502020204030204" pitchFamily="34" charset="0"/>
                <a:cs typeface="Arial" panose="020B0604020202020204" pitchFamily="34" charset="0"/>
              </a:rPr>
              <a:t>The Wales Vision Forum website</a:t>
            </a:r>
            <a:endParaRPr lang="en-GB" sz="1600" b="1" dirty="0">
              <a:latin typeface="Arial" panose="020B0604020202020204" pitchFamily="34" charset="0"/>
              <a:ea typeface="Calibri" panose="020F050202020403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 order to address the requirement – given in the WGOS 4 manual -  to provide optometrists and patients of WGOS services with a resource for onward support in the third sector, the Wales Vision Forum agreed a structure for a website. Whilst being based on the UK Eye Care Support Pathway patient leaflet, it has been modified to take account of the additional Welsh optometric services, including the LVSW.</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proposed model for the website is a fairly simple one. Visitors may come from any source - a leaflet, newsletter, other website, a google search. Print sources like posters can make use of QR codes.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visitor arrives at the forum site and is asked for postcode – which is optional. The postcode enables filtering by location to remove unnecessary information.</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Depending on the source, the visitor is taken to a specific page in the pathway.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Perspectif, WCB’s information portal,  will be running in the background to provide up-to-date information to the website. The data is maintained continually by WCB staff and volunteers.</a:t>
            </a:r>
          </a:p>
          <a:p>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A85A21A-F596-4AAB-A110-7EFB8529514A}" type="slidenum">
              <a:t>8</a:t>
            </a:fld>
            <a:endParaRPr lang="en-US"/>
          </a:p>
        </p:txBody>
      </p:sp>
    </p:spTree>
    <p:extLst>
      <p:ext uri="{BB962C8B-B14F-4D97-AF65-F5344CB8AC3E}">
        <p14:creationId xmlns:p14="http://schemas.microsoft.com/office/powerpoint/2010/main" val="259293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WCB developed a database of services and support for people with sight loss in Wales and professionals who support them. From the outset, we had a clear philosophy underpinning the website: we wanted to offer the widest choice to the visitor from a single place.</a:t>
            </a:r>
          </a:p>
        </p:txBody>
      </p:sp>
      <p:sp>
        <p:nvSpPr>
          <p:cNvPr id="4" name="Slide Number Placeholder 3"/>
          <p:cNvSpPr>
            <a:spLocks noGrp="1"/>
          </p:cNvSpPr>
          <p:nvPr>
            <p:ph type="sldNum" sz="quarter" idx="5"/>
          </p:nvPr>
        </p:nvSpPr>
        <p:spPr/>
        <p:txBody>
          <a:bodyPr/>
          <a:lstStyle/>
          <a:p>
            <a:fld id="{0A85A21A-F596-4AAB-A110-7EFB8529514A}" type="slidenum">
              <a:rPr lang="en-GB" smtClean="0"/>
              <a:t>9</a:t>
            </a:fld>
            <a:endParaRPr lang="en-GB"/>
          </a:p>
        </p:txBody>
      </p:sp>
    </p:spTree>
    <p:extLst>
      <p:ext uri="{BB962C8B-B14F-4D97-AF65-F5344CB8AC3E}">
        <p14:creationId xmlns:p14="http://schemas.microsoft.com/office/powerpoint/2010/main" val="3204495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00" dirty="0">
                <a:effectLst/>
                <a:latin typeface="Arial" panose="020B0604020202020204" pitchFamily="34" charset="0"/>
                <a:ea typeface="Arial" panose="020B0604020202020204" pitchFamily="34" charset="0"/>
                <a:cs typeface="Arial" panose="020B0604020202020204" pitchFamily="34" charset="0"/>
              </a:rPr>
              <a:t>It is structured around services and support, not the organisations providing them. That’s to say, we believe that the patient would need specific forms of help or advice but are not necessarily interested in </a:t>
            </a:r>
            <a:r>
              <a:rPr lang="en-GB" sz="1600" i="1" kern="100" dirty="0">
                <a:effectLst/>
                <a:latin typeface="Arial" panose="020B0604020202020204" pitchFamily="34" charset="0"/>
                <a:ea typeface="Arial" panose="020B0604020202020204" pitchFamily="34" charset="0"/>
                <a:cs typeface="Arial" panose="020B0604020202020204" pitchFamily="34" charset="0"/>
              </a:rPr>
              <a:t>who</a:t>
            </a:r>
            <a:r>
              <a:rPr lang="en-GB" sz="1600" kern="100" dirty="0">
                <a:effectLst/>
                <a:latin typeface="Arial" panose="020B0604020202020204" pitchFamily="34" charset="0"/>
                <a:ea typeface="Arial" panose="020B0604020202020204" pitchFamily="34" charset="0"/>
                <a:cs typeface="Arial" panose="020B0604020202020204" pitchFamily="34" charset="0"/>
              </a:rPr>
              <a:t> is giving them that help. Organisations often offer a range of services which can be confusing to the patient. By focusing on what the patient needs, we can direct them more precisely to sources of help.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00" dirty="0">
              <a:effectLst/>
              <a:latin typeface="Arial" panose="020B0604020202020204" pitchFamily="34" charset="0"/>
              <a:ea typeface="Aptos" panose="020B0004020202020204" pitchFamily="34" charset="0"/>
              <a:cs typeface="Arial" panose="020B0604020202020204" pitchFamily="34" charset="0"/>
            </a:endParaRPr>
          </a:p>
          <a:p>
            <a:pPr>
              <a:lnSpc>
                <a:spcPct val="110000"/>
              </a:lnSpc>
            </a:pPr>
            <a:r>
              <a:rPr lang="en-US" sz="1200" dirty="0">
                <a:latin typeface="Arial" panose="020B0604020202020204" pitchFamily="34" charset="0"/>
                <a:cs typeface="Arial" panose="020B0604020202020204" pitchFamily="34" charset="0"/>
              </a:rPr>
              <a:t>Services first, but also</a:t>
            </a:r>
          </a:p>
          <a:p>
            <a:pPr marL="285750" indent="-285750">
              <a:lnSpc>
                <a:spcPct val="110000"/>
              </a:lnSpc>
              <a:buFont typeface="Arial" panose="020B0604020202020204" pitchFamily="34" charset="0"/>
              <a:buChar char="•"/>
            </a:pPr>
            <a:r>
              <a:rPr lang="en-US" sz="1200" dirty="0">
                <a:latin typeface="Arial" panose="020B0604020202020204" pitchFamily="34" charset="0"/>
                <a:cs typeface="Arial" panose="020B0604020202020204" pitchFamily="34" charset="0"/>
              </a:rPr>
              <a:t>Organisations and what they offer more generally</a:t>
            </a:r>
          </a:p>
          <a:p>
            <a:pPr marL="285750" indent="-285750">
              <a:lnSpc>
                <a:spcPct val="110000"/>
              </a:lnSpc>
              <a:buFont typeface="Arial" panose="020B0604020202020204" pitchFamily="34" charset="0"/>
              <a:buChar char="•"/>
            </a:pPr>
            <a:r>
              <a:rPr lang="en-US" sz="1200" dirty="0">
                <a:latin typeface="Arial" panose="020B0604020202020204" pitchFamily="34" charset="0"/>
                <a:cs typeface="Arial" panose="020B0604020202020204" pitchFamily="34" charset="0"/>
              </a:rPr>
              <a:t>Events</a:t>
            </a:r>
          </a:p>
          <a:p>
            <a:pPr marL="285750" indent="-285750">
              <a:lnSpc>
                <a:spcPct val="110000"/>
              </a:lnSpc>
              <a:buFont typeface="Arial" panose="020B0604020202020204" pitchFamily="34" charset="0"/>
              <a:buChar char="•"/>
            </a:pPr>
            <a:r>
              <a:rPr lang="en-US" sz="1200" dirty="0">
                <a:latin typeface="Arial" panose="020B0604020202020204" pitchFamily="34" charset="0"/>
                <a:cs typeface="Arial" panose="020B0604020202020204" pitchFamily="34" charset="0"/>
              </a:rPr>
              <a:t>Library</a:t>
            </a:r>
          </a:p>
          <a:p>
            <a:pPr marL="285750" indent="-285750">
              <a:lnSpc>
                <a:spcPct val="110000"/>
              </a:lnSpc>
              <a:buFont typeface="Arial" panose="020B0604020202020204" pitchFamily="34" charset="0"/>
              <a:buChar char="•"/>
            </a:pPr>
            <a:r>
              <a:rPr lang="en-US" sz="1200" dirty="0">
                <a:latin typeface="Arial" panose="020B0604020202020204" pitchFamily="34" charset="0"/>
                <a:cs typeface="Arial" panose="020B0604020202020204" pitchFamily="34" charset="0"/>
              </a:rPr>
              <a:t>Glossary</a:t>
            </a:r>
            <a:endParaRPr lang="en-GB"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4810EE0C-0699-2742-81D0-4D6F754F136C}" type="slidenum">
              <a:rPr lang="en-US" smtClean="0"/>
              <a:t>10</a:t>
            </a:fld>
            <a:endParaRPr lang="en-US"/>
          </a:p>
        </p:txBody>
      </p:sp>
    </p:spTree>
    <p:extLst>
      <p:ext uri="{BB962C8B-B14F-4D97-AF65-F5344CB8AC3E}">
        <p14:creationId xmlns:p14="http://schemas.microsoft.com/office/powerpoint/2010/main" val="2535635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is Perspectif being used in the WVF website?</a:t>
            </a:r>
          </a:p>
          <a:p>
            <a:endParaRPr lang="en-US" dirty="0"/>
          </a:p>
          <a:p>
            <a:r>
              <a:rPr lang="en-US" dirty="0"/>
              <a:t>The visitor may have scanned a QR code from a leaflet in the optometrist's, for example. </a:t>
            </a:r>
          </a:p>
          <a:p>
            <a:endParaRPr lang="en-US" dirty="0"/>
          </a:p>
          <a:p>
            <a:r>
              <a:rPr lang="en-US" dirty="0"/>
              <a:t>After the optional postcode entry, they are taken to the appropriate landing page.</a:t>
            </a:r>
            <a:endParaRPr lang="en-US" dirty="0">
              <a:cs typeface="Calibri"/>
            </a:endParaRPr>
          </a:p>
          <a:p>
            <a:endParaRPr lang="en-US" dirty="0">
              <a:cs typeface="Calibri"/>
            </a:endParaRPr>
          </a:p>
          <a:p>
            <a:r>
              <a:rPr lang="en-US" dirty="0">
                <a:cs typeface="Calibri"/>
              </a:rPr>
              <a:t>There are three main ways to use Perspectif within the site:</a:t>
            </a:r>
            <a:endParaRPr lang="en-US" dirty="0"/>
          </a:p>
          <a:p>
            <a:endParaRPr lang="en-US" dirty="0">
              <a:cs typeface="Calibri"/>
            </a:endParaRPr>
          </a:p>
          <a:p>
            <a:r>
              <a:rPr lang="en-US" u="sng" dirty="0">
                <a:cs typeface="Calibri"/>
              </a:rPr>
              <a:t>Direct links to external resources.</a:t>
            </a:r>
            <a:r>
              <a:rPr lang="en-US" dirty="0">
                <a:cs typeface="Calibri"/>
              </a:rPr>
              <a:t> Used where they are dependable and where it would be perverse to route via Perspectif. </a:t>
            </a:r>
            <a:endParaRPr lang="en-US" dirty="0"/>
          </a:p>
          <a:p>
            <a:endParaRPr lang="en-US" dirty="0">
              <a:cs typeface="Calibri"/>
            </a:endParaRPr>
          </a:p>
          <a:p>
            <a:r>
              <a:rPr lang="en-US" u="sng" dirty="0">
                <a:cs typeface="Calibri"/>
              </a:rPr>
              <a:t>Links to Perspectif records</a:t>
            </a:r>
            <a:r>
              <a:rPr lang="en-US" dirty="0">
                <a:cs typeface="Calibri"/>
              </a:rPr>
              <a:t> – these records have the advantage of making more support visible than you want on the Pathway page. Whenever you go to a Perspectif record, more information is available: contact details, geographical coverage but also other services, events and library items. These records provide links to the organization’s pages and telephone number. A telephone number in Perspectif is an active link such that, on smartphones, the visitor can automatically dial the number. These, along with email addresses, are recorded on the server.</a:t>
            </a:r>
            <a:endParaRPr lang="en-US" dirty="0"/>
          </a:p>
          <a:p>
            <a:endParaRPr lang="en-US" dirty="0">
              <a:cs typeface="Calibri"/>
            </a:endParaRPr>
          </a:p>
          <a:p>
            <a:r>
              <a:rPr lang="en-US" u="sng" dirty="0">
                <a:cs typeface="Calibri"/>
              </a:rPr>
              <a:t>Data brought to the page from Perspectif</a:t>
            </a:r>
            <a:r>
              <a:rPr lang="en-US" dirty="0">
                <a:cs typeface="Calibri"/>
              </a:rPr>
              <a:t> such as descriptions of services, definitions of terms used in the text, latest events such as Living with Sight Loss courses. These would usually take the visitor to the source material in Perspectif so that they are availed of everything else that falls under that record. For example, a definition of Macular degeneration would link to the glossary in Perspectif under which is an automatically generated list of services and library items that use that term.</a:t>
            </a:r>
          </a:p>
          <a:p>
            <a:endParaRPr lang="en-US" dirty="0">
              <a:cs typeface="Calibri"/>
            </a:endParaRPr>
          </a:p>
          <a:p>
            <a:r>
              <a:rPr lang="en-US" dirty="0">
                <a:cs typeface="Calibri"/>
              </a:rPr>
              <a:t>So, the landing page could be described as a shop window display, which leads you into the full range of stock within Perspectif.</a:t>
            </a:r>
            <a:endParaRPr lang="en-US" dirty="0"/>
          </a:p>
        </p:txBody>
      </p:sp>
      <p:sp>
        <p:nvSpPr>
          <p:cNvPr id="4" name="Slide Number Placeholder 3"/>
          <p:cNvSpPr>
            <a:spLocks noGrp="1"/>
          </p:cNvSpPr>
          <p:nvPr>
            <p:ph type="sldNum" sz="quarter" idx="5"/>
          </p:nvPr>
        </p:nvSpPr>
        <p:spPr/>
        <p:txBody>
          <a:bodyPr/>
          <a:lstStyle/>
          <a:p>
            <a:fld id="{0A85A21A-F596-4AAB-A110-7EFB8529514A}" type="slidenum">
              <a:t>11</a:t>
            </a:fld>
            <a:endParaRPr lang="en-US"/>
          </a:p>
        </p:txBody>
      </p:sp>
    </p:spTree>
    <p:extLst>
      <p:ext uri="{BB962C8B-B14F-4D97-AF65-F5344CB8AC3E}">
        <p14:creationId xmlns:p14="http://schemas.microsoft.com/office/powerpoint/2010/main" val="3658845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This site will represent the Wales Vision Forum and be under its control.  A Steering Group will be established with the Forum to keep it on track.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It’s derived from the Eye Care Support Pathway and the questions drafted for optometrists regarding WGOS 4 signposting. It shall use the structure of the pathway across its pages.</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There’s additional material to reflect Welsh variants including the WGOS 3, 4 and 5 information.</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It takes a  concrete, supportive approach by directing to resources within Perspectif and beyond.</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Uses Perspectif as a database to populate the pages with current information. This is important because many external sites are updated structurally from time to time. We have link checker to keep on top of changes in external sites. Perspectif structures the essential information uniformly - external sites have varied structures. So, Perspectif makes it simpler for the patient to find information.</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model offered an opportunity to integrate a range of routes into the pathway INCLUDING a generic Third Sector support page – representing the local, regional and national sight loss charities. It is likely that recommendations emerging from the Loneliness and Isolation research and Children and Young People’s access to LVSW research will make use of this model.</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This is a curatorial approach which should make using Perspectif more focused while allowing visitors to dig deeper should they wish. Perspectif will always be accessible from the WVF pages. This means we don’t have to compromise the integrity of the pure Perspectif portal.</a:t>
            </a:r>
          </a:p>
          <a:p>
            <a:endParaRPr lang="en-US" sz="16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It also allows Wales Vision Forum to influence how the sector’s resources are presented to visitors to the site. </a:t>
            </a:r>
          </a:p>
        </p:txBody>
      </p:sp>
      <p:sp>
        <p:nvSpPr>
          <p:cNvPr id="4" name="Slide Number Placeholder 3"/>
          <p:cNvSpPr>
            <a:spLocks noGrp="1"/>
          </p:cNvSpPr>
          <p:nvPr>
            <p:ph type="sldNum" sz="quarter" idx="5"/>
          </p:nvPr>
        </p:nvSpPr>
        <p:spPr/>
        <p:txBody>
          <a:bodyPr/>
          <a:lstStyle/>
          <a:p>
            <a:fld id="{0A85A21A-F596-4AAB-A110-7EFB8529514A}" type="slidenum">
              <a:rPr lang="en-US"/>
              <a:t>12</a:t>
            </a:fld>
            <a:endParaRPr lang="en-US"/>
          </a:p>
        </p:txBody>
      </p:sp>
    </p:spTree>
    <p:extLst>
      <p:ext uri="{BB962C8B-B14F-4D97-AF65-F5344CB8AC3E}">
        <p14:creationId xmlns:p14="http://schemas.microsoft.com/office/powerpoint/2010/main" val="3962828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LAUNCH IN THE NEW YEAR</a:t>
            </a:r>
          </a:p>
        </p:txBody>
      </p:sp>
      <p:sp>
        <p:nvSpPr>
          <p:cNvPr id="4" name="Slide Number Placeholder 3"/>
          <p:cNvSpPr>
            <a:spLocks noGrp="1"/>
          </p:cNvSpPr>
          <p:nvPr>
            <p:ph type="sldNum" sz="quarter" idx="5"/>
          </p:nvPr>
        </p:nvSpPr>
        <p:spPr/>
        <p:txBody>
          <a:bodyPr/>
          <a:lstStyle/>
          <a:p>
            <a:fld id="{0A85A21A-F596-4AAB-A110-7EFB8529514A}" type="slidenum">
              <a:rPr lang="en-US"/>
              <a:t>13</a:t>
            </a:fld>
            <a:endParaRPr lang="en-US"/>
          </a:p>
        </p:txBody>
      </p:sp>
    </p:spTree>
    <p:extLst>
      <p:ext uri="{BB962C8B-B14F-4D97-AF65-F5344CB8AC3E}">
        <p14:creationId xmlns:p14="http://schemas.microsoft.com/office/powerpoint/2010/main" val="802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11/4/24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F163C70-1177-4367-BB04-FC0CEF7780F5}"/>
              </a:ext>
            </a:extLst>
          </p:cNvPr>
          <p:cNvSpPr>
            <a:spLocks noGrp="1"/>
          </p:cNvSpPr>
          <p:nvPr>
            <p:ph type="subTitle" idx="1"/>
          </p:nvPr>
        </p:nvSpPr>
        <p:spPr>
          <a:xfrm>
            <a:off x="2209800" y="3886200"/>
            <a:ext cx="7772400" cy="1591491"/>
          </a:xfrm>
        </p:spPr>
        <p:txBody>
          <a:bodyPr vert="horz" lIns="91440" tIns="45720" rIns="91440" bIns="45720" rtlCol="0" anchor="t">
            <a:normAutofit/>
          </a:bodyPr>
          <a:lstStyle/>
          <a:p>
            <a:r>
              <a:rPr lang="en-GB" b="0" dirty="0"/>
              <a:t>John Dixon, RNIB Cymru and Owen Williams, WCB</a:t>
            </a:r>
          </a:p>
          <a:p>
            <a:r>
              <a:rPr lang="en-GB" dirty="0"/>
              <a:t>Wales Vision Forum</a:t>
            </a:r>
          </a:p>
        </p:txBody>
      </p:sp>
      <p:sp>
        <p:nvSpPr>
          <p:cNvPr id="5" name="Title 4">
            <a:extLst>
              <a:ext uri="{FF2B5EF4-FFF2-40B4-BE49-F238E27FC236}">
                <a16:creationId xmlns:a16="http://schemas.microsoft.com/office/drawing/2014/main" id="{A7AC782F-0791-4AFF-AADA-F01B4826DB1E}"/>
              </a:ext>
            </a:extLst>
          </p:cNvPr>
          <p:cNvSpPr>
            <a:spLocks noGrp="1"/>
          </p:cNvSpPr>
          <p:nvPr>
            <p:ph type="ctrTitle"/>
          </p:nvPr>
        </p:nvSpPr>
        <p:spPr/>
        <p:txBody>
          <a:bodyPr/>
          <a:lstStyle/>
          <a:p>
            <a:r>
              <a:rPr lang="en-GB" dirty="0"/>
              <a:t>A new pathway into the Third Sector</a:t>
            </a:r>
          </a:p>
        </p:txBody>
      </p:sp>
      <p:pic>
        <p:nvPicPr>
          <p:cNvPr id="4" name="Picture 3" descr="A green sign with white text&#10;&#10;Description automatically generated">
            <a:extLst>
              <a:ext uri="{FF2B5EF4-FFF2-40B4-BE49-F238E27FC236}">
                <a16:creationId xmlns:a16="http://schemas.microsoft.com/office/drawing/2014/main" id="{8126B95B-A370-2047-5A81-4770F267FD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3169209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F50785-8540-8DFF-D529-D3D8EC970004}"/>
              </a:ext>
            </a:extLst>
          </p:cNvPr>
          <p:cNvSpPr txBox="1"/>
          <p:nvPr/>
        </p:nvSpPr>
        <p:spPr>
          <a:xfrm>
            <a:off x="667260" y="2231117"/>
            <a:ext cx="11400332" cy="4321376"/>
          </a:xfrm>
          <a:prstGeom prst="rect">
            <a:avLst/>
          </a:prstGeom>
          <a:noFill/>
        </p:spPr>
        <p:txBody>
          <a:bodyPr wrap="square" lIns="91440" tIns="45720" rIns="91440" bIns="45720" rtlCol="0" anchor="t">
            <a:spAutoFit/>
          </a:bodyPr>
          <a:lstStyle/>
          <a:p>
            <a:pPr marL="285750" indent="-285750">
              <a:lnSpc>
                <a:spcPct val="110000"/>
              </a:lnSpc>
              <a:buFont typeface="Arial" panose="020B0604020202020204" pitchFamily="34" charset="0"/>
              <a:buChar char="•"/>
            </a:pPr>
            <a:r>
              <a:rPr lang="en-GB" sz="2800" dirty="0">
                <a:latin typeface="Arial"/>
                <a:ea typeface="Calibri" panose="020F0502020204030204" pitchFamily="34" charset="0"/>
                <a:cs typeface="Arial"/>
              </a:rPr>
              <a:t>A database structured around services and support - </a:t>
            </a:r>
            <a:r>
              <a:rPr lang="en-GB" sz="2800" i="1" dirty="0">
                <a:latin typeface="Arial"/>
                <a:ea typeface="Calibri" panose="020F0502020204030204" pitchFamily="34" charset="0"/>
                <a:cs typeface="Arial"/>
              </a:rPr>
              <a:t>what</a:t>
            </a:r>
            <a:r>
              <a:rPr lang="en-GB" sz="2800" dirty="0">
                <a:latin typeface="Arial"/>
                <a:ea typeface="Calibri" panose="020F0502020204030204" pitchFamily="34" charset="0"/>
                <a:cs typeface="Arial"/>
              </a:rPr>
              <a:t> not who</a:t>
            </a:r>
          </a:p>
          <a:p>
            <a:pPr marL="285750" indent="-285750">
              <a:lnSpc>
                <a:spcPct val="110000"/>
              </a:lnSpc>
              <a:buFont typeface="Arial" panose="020B0604020202020204" pitchFamily="34" charset="0"/>
              <a:buChar char="•"/>
            </a:pPr>
            <a:r>
              <a:rPr lang="en-GB" sz="2800" dirty="0">
                <a:latin typeface="Arial"/>
                <a:ea typeface="Calibri" panose="020F0502020204030204" pitchFamily="34" charset="0"/>
                <a:cs typeface="Arial"/>
              </a:rPr>
              <a:t>A focus on needs</a:t>
            </a:r>
          </a:p>
          <a:p>
            <a:pPr marL="285750" indent="-285750">
              <a:lnSpc>
                <a:spcPct val="110000"/>
              </a:lnSpc>
              <a:buFont typeface="Arial" panose="020B0604020202020204" pitchFamily="34" charset="0"/>
              <a:buChar char="•"/>
            </a:pPr>
            <a:r>
              <a:rPr lang="en-GB" sz="2800" dirty="0">
                <a:latin typeface="Arial"/>
                <a:ea typeface="Calibri" panose="020F0502020204030204" pitchFamily="34" charset="0"/>
                <a:cs typeface="Arial"/>
              </a:rPr>
              <a:t>Support from a range of organisations, not just the well-known ones</a:t>
            </a:r>
          </a:p>
          <a:p>
            <a:pPr>
              <a:lnSpc>
                <a:spcPct val="110000"/>
              </a:lnSpc>
            </a:pPr>
            <a:endParaRPr lang="en-US" sz="2800" dirty="0">
              <a:latin typeface="Arial" panose="020B0604020202020204" pitchFamily="34" charset="0"/>
              <a:cs typeface="Arial" panose="020B0604020202020204" pitchFamily="34" charset="0"/>
            </a:endParaRPr>
          </a:p>
          <a:p>
            <a:pPr>
              <a:lnSpc>
                <a:spcPct val="110000"/>
              </a:lnSpc>
            </a:pPr>
            <a:r>
              <a:rPr lang="en-US" sz="2800" dirty="0">
                <a:latin typeface="Arial"/>
                <a:cs typeface="Arial"/>
              </a:rPr>
              <a:t>Services first, but also</a:t>
            </a:r>
          </a:p>
          <a:p>
            <a:pPr marL="742950" lvl="1" indent="-285750">
              <a:lnSpc>
                <a:spcPct val="110000"/>
              </a:lnSpc>
              <a:buFont typeface="Arial" panose="020B0604020202020204" pitchFamily="34" charset="0"/>
              <a:buChar char="•"/>
            </a:pPr>
            <a:r>
              <a:rPr lang="en-US" sz="2800" dirty="0" err="1">
                <a:latin typeface="Arial"/>
                <a:cs typeface="Arial"/>
              </a:rPr>
              <a:t>Organisations</a:t>
            </a:r>
            <a:r>
              <a:rPr lang="en-US" sz="2800" dirty="0">
                <a:latin typeface="Arial"/>
                <a:cs typeface="Arial"/>
              </a:rPr>
              <a:t> and what they offer more generally</a:t>
            </a:r>
          </a:p>
          <a:p>
            <a:pPr marL="742950" lvl="1" indent="-285750">
              <a:lnSpc>
                <a:spcPct val="110000"/>
              </a:lnSpc>
              <a:buFont typeface="Arial" panose="020B0604020202020204" pitchFamily="34" charset="0"/>
              <a:buChar char="•"/>
            </a:pPr>
            <a:r>
              <a:rPr lang="en-US" sz="2800" dirty="0">
                <a:latin typeface="Arial"/>
                <a:cs typeface="Arial"/>
              </a:rPr>
              <a:t>Events</a:t>
            </a:r>
          </a:p>
          <a:p>
            <a:pPr marL="742950" lvl="1" indent="-285750">
              <a:lnSpc>
                <a:spcPct val="110000"/>
              </a:lnSpc>
              <a:buFont typeface="Arial" panose="020B0604020202020204" pitchFamily="34" charset="0"/>
              <a:buChar char="•"/>
            </a:pPr>
            <a:r>
              <a:rPr lang="en-US" sz="2800" dirty="0">
                <a:latin typeface="Arial"/>
                <a:cs typeface="Arial"/>
              </a:rPr>
              <a:t>Library</a:t>
            </a:r>
          </a:p>
          <a:p>
            <a:pPr marL="742950" lvl="1" indent="-285750">
              <a:lnSpc>
                <a:spcPct val="110000"/>
              </a:lnSpc>
              <a:buFont typeface="Arial" panose="020B0604020202020204" pitchFamily="34" charset="0"/>
              <a:buChar char="•"/>
            </a:pPr>
            <a:r>
              <a:rPr lang="en-US" sz="2800" dirty="0">
                <a:latin typeface="Arial"/>
                <a:cs typeface="Arial"/>
              </a:rPr>
              <a:t>Glossary</a:t>
            </a:r>
            <a:endParaRPr lang="en-GB" sz="2800" dirty="0">
              <a:latin typeface="Arial"/>
              <a:cs typeface="Arial"/>
            </a:endParaRPr>
          </a:p>
        </p:txBody>
      </p:sp>
      <p:pic>
        <p:nvPicPr>
          <p:cNvPr id="5" name="Picture 4" descr="A green sign with white text&#10;&#10;Description automatically generated">
            <a:extLst>
              <a:ext uri="{FF2B5EF4-FFF2-40B4-BE49-F238E27FC236}">
                <a16:creationId xmlns:a16="http://schemas.microsoft.com/office/drawing/2014/main" id="{7CC5C745-CE95-20AF-8C6E-72F2F3607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
        <p:nvSpPr>
          <p:cNvPr id="7" name="TextBox 6">
            <a:extLst>
              <a:ext uri="{FF2B5EF4-FFF2-40B4-BE49-F238E27FC236}">
                <a16:creationId xmlns:a16="http://schemas.microsoft.com/office/drawing/2014/main" id="{815FBF78-A988-2528-56F4-CB0EF8F4E6F1}"/>
              </a:ext>
            </a:extLst>
          </p:cNvPr>
          <p:cNvSpPr txBox="1"/>
          <p:nvPr/>
        </p:nvSpPr>
        <p:spPr>
          <a:xfrm>
            <a:off x="183258" y="947400"/>
            <a:ext cx="6354304" cy="654475"/>
          </a:xfrm>
          <a:prstGeom prst="rect">
            <a:avLst/>
          </a:prstGeom>
          <a:noFill/>
        </p:spPr>
        <p:txBody>
          <a:bodyPr wrap="square">
            <a:spAutoFit/>
          </a:bodyPr>
          <a:lstStyle/>
          <a:p>
            <a:pPr>
              <a:lnSpc>
                <a:spcPct val="110000"/>
              </a:lnSpc>
            </a:pPr>
            <a:r>
              <a:rPr lang="en-GB" sz="3600" b="1">
                <a:latin typeface="Arial" panose="020B0604020202020204" pitchFamily="34" charset="0"/>
                <a:ea typeface="Calibri" panose="020F0502020204030204" pitchFamily="34" charset="0"/>
                <a:cs typeface="Arial" panose="020B0604020202020204" pitchFamily="34" charset="0"/>
              </a:rPr>
              <a:t>What is </a:t>
            </a:r>
            <a:r>
              <a:rPr lang="en-GB" sz="3600" b="1" err="1">
                <a:latin typeface="Arial" panose="020B0604020202020204" pitchFamily="34" charset="0"/>
                <a:ea typeface="Calibri" panose="020F0502020204030204" pitchFamily="34" charset="0"/>
                <a:cs typeface="Arial" panose="020B0604020202020204" pitchFamily="34" charset="0"/>
              </a:rPr>
              <a:t>Perspectif</a:t>
            </a:r>
            <a:r>
              <a:rPr lang="en-GB" sz="3600" b="1">
                <a:latin typeface="Arial" panose="020B0604020202020204" pitchFamily="34" charset="0"/>
                <a:ea typeface="Calibri" panose="020F0502020204030204" pitchFamily="34" charset="0"/>
                <a:cs typeface="Arial" panose="020B0604020202020204" pitchFamily="34" charset="0"/>
              </a:rPr>
              <a:t> Portal? </a:t>
            </a:r>
          </a:p>
        </p:txBody>
      </p:sp>
    </p:spTree>
    <p:extLst>
      <p:ext uri="{BB962C8B-B14F-4D97-AF65-F5344CB8AC3E}">
        <p14:creationId xmlns:p14="http://schemas.microsoft.com/office/powerpoint/2010/main" val="60839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D5677C-F3B4-F5EA-5A19-A50F052E4A5F}"/>
              </a:ext>
            </a:extLst>
          </p:cNvPr>
          <p:cNvSpPr/>
          <p:nvPr/>
        </p:nvSpPr>
        <p:spPr>
          <a:xfrm>
            <a:off x="8128956" y="2727933"/>
            <a:ext cx="1831882" cy="2019607"/>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TextBox 5">
            <a:extLst>
              <a:ext uri="{FF2B5EF4-FFF2-40B4-BE49-F238E27FC236}">
                <a16:creationId xmlns:a16="http://schemas.microsoft.com/office/drawing/2014/main" id="{75B55325-A786-E112-D092-ED09751D6600}"/>
              </a:ext>
            </a:extLst>
          </p:cNvPr>
          <p:cNvSpPr txBox="1"/>
          <p:nvPr/>
        </p:nvSpPr>
        <p:spPr>
          <a:xfrm>
            <a:off x="1060867" y="1099728"/>
            <a:ext cx="292140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Typical content per page</a:t>
            </a:r>
          </a:p>
        </p:txBody>
      </p:sp>
      <p:sp>
        <p:nvSpPr>
          <p:cNvPr id="10" name="Cylinder 9">
            <a:extLst>
              <a:ext uri="{FF2B5EF4-FFF2-40B4-BE49-F238E27FC236}">
                <a16:creationId xmlns:a16="http://schemas.microsoft.com/office/drawing/2014/main" id="{FA26A134-9F83-424A-E3DB-C79E6764B03C}"/>
              </a:ext>
            </a:extLst>
          </p:cNvPr>
          <p:cNvSpPr/>
          <p:nvPr/>
        </p:nvSpPr>
        <p:spPr>
          <a:xfrm>
            <a:off x="8096137" y="5697435"/>
            <a:ext cx="1431234" cy="1073426"/>
          </a:xfrm>
          <a:prstGeom prst="can">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5848313-A39F-2758-D04D-6CFE33177184}"/>
              </a:ext>
            </a:extLst>
          </p:cNvPr>
          <p:cNvSpPr txBox="1"/>
          <p:nvPr/>
        </p:nvSpPr>
        <p:spPr>
          <a:xfrm>
            <a:off x="8128956" y="5967000"/>
            <a:ext cx="150038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PERSPECTIF</a:t>
            </a:r>
          </a:p>
          <a:p>
            <a:r>
              <a:rPr lang="en-US" dirty="0"/>
              <a:t>database</a:t>
            </a:r>
          </a:p>
        </p:txBody>
      </p:sp>
      <p:sp>
        <p:nvSpPr>
          <p:cNvPr id="16" name="TextBox 15">
            <a:extLst>
              <a:ext uri="{FF2B5EF4-FFF2-40B4-BE49-F238E27FC236}">
                <a16:creationId xmlns:a16="http://schemas.microsoft.com/office/drawing/2014/main" id="{1795D186-ACAB-E1F9-1025-ABB378DAC1C1}"/>
              </a:ext>
            </a:extLst>
          </p:cNvPr>
          <p:cNvSpPr txBox="1"/>
          <p:nvPr/>
        </p:nvSpPr>
        <p:spPr>
          <a:xfrm>
            <a:off x="1143052" y="2354186"/>
            <a:ext cx="31417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Links directly to external sites</a:t>
            </a:r>
          </a:p>
        </p:txBody>
      </p:sp>
      <p:sp>
        <p:nvSpPr>
          <p:cNvPr id="17" name="TextBox 16">
            <a:extLst>
              <a:ext uri="{FF2B5EF4-FFF2-40B4-BE49-F238E27FC236}">
                <a16:creationId xmlns:a16="http://schemas.microsoft.com/office/drawing/2014/main" id="{A611067E-F85F-1F4F-A1B1-F52125681DA9}"/>
              </a:ext>
            </a:extLst>
          </p:cNvPr>
          <p:cNvSpPr txBox="1"/>
          <p:nvPr/>
        </p:nvSpPr>
        <p:spPr>
          <a:xfrm>
            <a:off x="1154774" y="3663263"/>
            <a:ext cx="314178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Links to records in </a:t>
            </a:r>
            <a:r>
              <a:rPr lang="en-US" err="1"/>
              <a:t>Perspectif</a:t>
            </a:r>
            <a:r>
              <a:rPr lang="en-US"/>
              <a:t> that lead to external sites</a:t>
            </a:r>
          </a:p>
        </p:txBody>
      </p:sp>
      <p:sp>
        <p:nvSpPr>
          <p:cNvPr id="18" name="TextBox 17">
            <a:extLst>
              <a:ext uri="{FF2B5EF4-FFF2-40B4-BE49-F238E27FC236}">
                <a16:creationId xmlns:a16="http://schemas.microsoft.com/office/drawing/2014/main" id="{FE48434C-77CE-33F6-FEB4-D1A176FE3697}"/>
              </a:ext>
            </a:extLst>
          </p:cNvPr>
          <p:cNvSpPr txBox="1"/>
          <p:nvPr/>
        </p:nvSpPr>
        <p:spPr>
          <a:xfrm>
            <a:off x="8171651" y="2751118"/>
            <a:ext cx="170375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err="1"/>
              <a:t>Perspectif</a:t>
            </a:r>
            <a:r>
              <a:rPr lang="en-US"/>
              <a:t> page</a:t>
            </a:r>
          </a:p>
        </p:txBody>
      </p:sp>
      <p:sp>
        <p:nvSpPr>
          <p:cNvPr id="19" name="TextBox 18">
            <a:extLst>
              <a:ext uri="{FF2B5EF4-FFF2-40B4-BE49-F238E27FC236}">
                <a16:creationId xmlns:a16="http://schemas.microsoft.com/office/drawing/2014/main" id="{7991DF7E-5851-0A0A-3591-C4C030355046}"/>
              </a:ext>
            </a:extLst>
          </p:cNvPr>
          <p:cNvSpPr txBox="1"/>
          <p:nvPr/>
        </p:nvSpPr>
        <p:spPr>
          <a:xfrm>
            <a:off x="1143051" y="4730061"/>
            <a:ext cx="253218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Data drawn from </a:t>
            </a:r>
            <a:r>
              <a:rPr lang="en-US" err="1"/>
              <a:t>Perspectif</a:t>
            </a:r>
            <a:r>
              <a:rPr lang="en-US"/>
              <a:t> to populate the page</a:t>
            </a:r>
          </a:p>
        </p:txBody>
      </p:sp>
      <p:sp>
        <p:nvSpPr>
          <p:cNvPr id="20" name="Rectangle 19">
            <a:extLst>
              <a:ext uri="{FF2B5EF4-FFF2-40B4-BE49-F238E27FC236}">
                <a16:creationId xmlns:a16="http://schemas.microsoft.com/office/drawing/2014/main" id="{A7081D83-7397-AEBA-B4CC-2B955D761DF4}"/>
              </a:ext>
            </a:extLst>
          </p:cNvPr>
          <p:cNvSpPr/>
          <p:nvPr/>
        </p:nvSpPr>
        <p:spPr>
          <a:xfrm>
            <a:off x="8141305" y="496640"/>
            <a:ext cx="1831882" cy="2019607"/>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TextBox 20">
            <a:extLst>
              <a:ext uri="{FF2B5EF4-FFF2-40B4-BE49-F238E27FC236}">
                <a16:creationId xmlns:a16="http://schemas.microsoft.com/office/drawing/2014/main" id="{76D4A7D2-6C3A-ED3F-C14B-DC4336C5CB53}"/>
              </a:ext>
            </a:extLst>
          </p:cNvPr>
          <p:cNvSpPr txBox="1"/>
          <p:nvPr/>
        </p:nvSpPr>
        <p:spPr>
          <a:xfrm>
            <a:off x="8193019" y="488994"/>
            <a:ext cx="170375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err="1"/>
              <a:t>Organisation</a:t>
            </a:r>
            <a:endParaRPr lang="en-US"/>
          </a:p>
          <a:p>
            <a:r>
              <a:rPr lang="en-US"/>
              <a:t>website​</a:t>
            </a:r>
          </a:p>
        </p:txBody>
      </p:sp>
      <p:sp>
        <p:nvSpPr>
          <p:cNvPr id="22" name="Arrow: Up 21">
            <a:extLst>
              <a:ext uri="{FF2B5EF4-FFF2-40B4-BE49-F238E27FC236}">
                <a16:creationId xmlns:a16="http://schemas.microsoft.com/office/drawing/2014/main" id="{D33E6BC2-7A49-13EA-9784-68E8566147D8}"/>
              </a:ext>
            </a:extLst>
          </p:cNvPr>
          <p:cNvSpPr/>
          <p:nvPr/>
        </p:nvSpPr>
        <p:spPr>
          <a:xfrm>
            <a:off x="8608839" y="4734241"/>
            <a:ext cx="359506" cy="1111276"/>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397B4CE-7254-A97D-989C-0DCD02A7D11E}"/>
              </a:ext>
            </a:extLst>
          </p:cNvPr>
          <p:cNvSpPr/>
          <p:nvPr/>
        </p:nvSpPr>
        <p:spPr>
          <a:xfrm>
            <a:off x="1061902" y="1041459"/>
            <a:ext cx="3397482" cy="479016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Arrow: Right 23">
            <a:extLst>
              <a:ext uri="{FF2B5EF4-FFF2-40B4-BE49-F238E27FC236}">
                <a16:creationId xmlns:a16="http://schemas.microsoft.com/office/drawing/2014/main" id="{BE8D55A4-F4E9-436D-5099-F7A957EFC45F}"/>
              </a:ext>
            </a:extLst>
          </p:cNvPr>
          <p:cNvSpPr/>
          <p:nvPr/>
        </p:nvSpPr>
        <p:spPr>
          <a:xfrm rot="20820000">
            <a:off x="4205169" y="1823692"/>
            <a:ext cx="4037523" cy="45329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2DF2A700-6555-2726-6037-416811468BE7}"/>
              </a:ext>
            </a:extLst>
          </p:cNvPr>
          <p:cNvSpPr/>
          <p:nvPr/>
        </p:nvSpPr>
        <p:spPr>
          <a:xfrm rot="21240000">
            <a:off x="4279677" y="3606268"/>
            <a:ext cx="3950676" cy="453292"/>
          </a:xfrm>
          <a:prstGeom prst="right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FE1B5A6-2287-BE1F-0880-C361D8A2245E}"/>
              </a:ext>
            </a:extLst>
          </p:cNvPr>
          <p:cNvSpPr/>
          <p:nvPr/>
        </p:nvSpPr>
        <p:spPr>
          <a:xfrm rot="1621781">
            <a:off x="10019071" y="1472641"/>
            <a:ext cx="412518" cy="2850031"/>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id="{3CD3925D-706C-5D17-1BBC-0964AE2E96B5}"/>
              </a:ext>
            </a:extLst>
          </p:cNvPr>
          <p:cNvSpPr/>
          <p:nvPr/>
        </p:nvSpPr>
        <p:spPr>
          <a:xfrm rot="11621921">
            <a:off x="3537294" y="5561677"/>
            <a:ext cx="4665826" cy="461107"/>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09E66DE-DDC8-EDC0-F9EE-BDA781C783E1}"/>
              </a:ext>
            </a:extLst>
          </p:cNvPr>
          <p:cNvSpPr txBox="1"/>
          <p:nvPr/>
        </p:nvSpPr>
        <p:spPr>
          <a:xfrm>
            <a:off x="1154774" y="1624751"/>
            <a:ext cx="31417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Static text</a:t>
            </a:r>
          </a:p>
        </p:txBody>
      </p:sp>
      <p:sp>
        <p:nvSpPr>
          <p:cNvPr id="2" name="TextBox 1">
            <a:extLst>
              <a:ext uri="{FF2B5EF4-FFF2-40B4-BE49-F238E27FC236}">
                <a16:creationId xmlns:a16="http://schemas.microsoft.com/office/drawing/2014/main" id="{46CF5990-6167-9149-C79F-B06281C3809F}"/>
              </a:ext>
            </a:extLst>
          </p:cNvPr>
          <p:cNvSpPr txBox="1"/>
          <p:nvPr/>
        </p:nvSpPr>
        <p:spPr>
          <a:xfrm>
            <a:off x="8145273" y="3941409"/>
            <a:ext cx="1666068" cy="369332"/>
          </a:xfrm>
          <a:prstGeom prst="rect">
            <a:avLst/>
          </a:prstGeom>
          <a:noFill/>
        </p:spPr>
        <p:txBody>
          <a:bodyPr wrap="square" rtlCol="0">
            <a:spAutoFit/>
          </a:bodyPr>
          <a:lstStyle/>
          <a:p>
            <a:r>
              <a:rPr lang="en-US" dirty="0"/>
              <a:t>Helpline no.</a:t>
            </a:r>
          </a:p>
        </p:txBody>
      </p:sp>
      <p:sp>
        <p:nvSpPr>
          <p:cNvPr id="4" name="TextBox 3">
            <a:extLst>
              <a:ext uri="{FF2B5EF4-FFF2-40B4-BE49-F238E27FC236}">
                <a16:creationId xmlns:a16="http://schemas.microsoft.com/office/drawing/2014/main" id="{783938C7-063F-D31F-495B-53602EDE49D2}"/>
              </a:ext>
            </a:extLst>
          </p:cNvPr>
          <p:cNvSpPr txBox="1"/>
          <p:nvPr/>
        </p:nvSpPr>
        <p:spPr>
          <a:xfrm>
            <a:off x="10090394" y="469309"/>
            <a:ext cx="170375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err="1"/>
              <a:t>Organisation</a:t>
            </a:r>
            <a:r>
              <a:rPr lang="en-US"/>
              <a:t> helpline</a:t>
            </a:r>
          </a:p>
        </p:txBody>
      </p:sp>
      <p:sp>
        <p:nvSpPr>
          <p:cNvPr id="7" name="Rectangle 6">
            <a:extLst>
              <a:ext uri="{FF2B5EF4-FFF2-40B4-BE49-F238E27FC236}">
                <a16:creationId xmlns:a16="http://schemas.microsoft.com/office/drawing/2014/main" id="{4508AEAC-5BAC-04DE-BBA5-ADE9FA3A43DB}"/>
              </a:ext>
            </a:extLst>
          </p:cNvPr>
          <p:cNvSpPr/>
          <p:nvPr/>
        </p:nvSpPr>
        <p:spPr>
          <a:xfrm>
            <a:off x="10029256" y="496640"/>
            <a:ext cx="1831882" cy="1084628"/>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Arrow: Up 25">
            <a:extLst>
              <a:ext uri="{FF2B5EF4-FFF2-40B4-BE49-F238E27FC236}">
                <a16:creationId xmlns:a16="http://schemas.microsoft.com/office/drawing/2014/main" id="{E7F578DC-F4E2-D1B6-1926-5A6992CC0258}"/>
              </a:ext>
            </a:extLst>
          </p:cNvPr>
          <p:cNvSpPr/>
          <p:nvPr/>
        </p:nvSpPr>
        <p:spPr>
          <a:xfrm rot="5400000">
            <a:off x="9717021" y="758875"/>
            <a:ext cx="359506" cy="1057920"/>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A92080F0-4A30-D061-198B-366C723EFA1B}"/>
              </a:ext>
            </a:extLst>
          </p:cNvPr>
          <p:cNvCxnSpPr>
            <a:cxnSpLocks/>
          </p:cNvCxnSpPr>
          <p:nvPr/>
        </p:nvCxnSpPr>
        <p:spPr>
          <a:xfrm>
            <a:off x="1060867" y="1461160"/>
            <a:ext cx="3408084" cy="154"/>
          </a:xfrm>
          <a:prstGeom prst="line">
            <a:avLst/>
          </a:prstGeom>
        </p:spPr>
        <p:style>
          <a:lnRef idx="2">
            <a:schemeClr val="accent1"/>
          </a:lnRef>
          <a:fillRef idx="0">
            <a:schemeClr val="accent1"/>
          </a:fillRef>
          <a:effectRef idx="1">
            <a:schemeClr val="accent1"/>
          </a:effectRef>
          <a:fontRef idx="minor">
            <a:schemeClr val="tx1"/>
          </a:fontRef>
        </p:style>
      </p:cxnSp>
      <p:sp>
        <p:nvSpPr>
          <p:cNvPr id="29" name="Arrow: Up 25">
            <a:extLst>
              <a:ext uri="{FF2B5EF4-FFF2-40B4-BE49-F238E27FC236}">
                <a16:creationId xmlns:a16="http://schemas.microsoft.com/office/drawing/2014/main" id="{818B285F-7FF5-718F-C662-6E8BCB8B0E75}"/>
              </a:ext>
            </a:extLst>
          </p:cNvPr>
          <p:cNvSpPr/>
          <p:nvPr/>
        </p:nvSpPr>
        <p:spPr>
          <a:xfrm>
            <a:off x="8884062" y="2011117"/>
            <a:ext cx="374511" cy="716385"/>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green sign with white text&#10;&#10;Description automatically generated">
            <a:extLst>
              <a:ext uri="{FF2B5EF4-FFF2-40B4-BE49-F238E27FC236}">
                <a16:creationId xmlns:a16="http://schemas.microsoft.com/office/drawing/2014/main" id="{E81834F7-E2E0-D284-F493-A43439134C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234851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C7CEED-0A52-1821-9B60-8369B518B5FC}"/>
              </a:ext>
            </a:extLst>
          </p:cNvPr>
          <p:cNvSpPr txBox="1"/>
          <p:nvPr/>
        </p:nvSpPr>
        <p:spPr>
          <a:xfrm>
            <a:off x="680484" y="1716379"/>
            <a:ext cx="9941480" cy="50321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2100"/>
              </a:spcAft>
              <a:buFont typeface="Arial" panose="020B0604020202020204" pitchFamily="34" charset="0"/>
              <a:buChar char="•"/>
            </a:pPr>
            <a:r>
              <a:rPr lang="en-US" sz="2400" dirty="0"/>
              <a:t>This site will represent the Wales Vision Forum and be under its control</a:t>
            </a:r>
          </a:p>
          <a:p>
            <a:pPr marL="285750" indent="-285750">
              <a:spcAft>
                <a:spcPts val="2100"/>
              </a:spcAft>
              <a:buFont typeface="Arial" panose="020B0604020202020204" pitchFamily="34" charset="0"/>
              <a:buChar char="•"/>
            </a:pPr>
            <a:r>
              <a:rPr lang="en-US" sz="2400" dirty="0"/>
              <a:t>Derived from the Eye Care Support Pathway and the questions drafted for optometrists re WGOS 4 signposting</a:t>
            </a:r>
          </a:p>
          <a:p>
            <a:pPr marL="285750" indent="-285750">
              <a:spcAft>
                <a:spcPts val="2100"/>
              </a:spcAft>
              <a:buFont typeface="Arial" panose="020B0604020202020204" pitchFamily="34" charset="0"/>
              <a:buChar char="•"/>
            </a:pPr>
            <a:r>
              <a:rPr lang="en-US" sz="2400" dirty="0"/>
              <a:t>Additional material to reflect Welsh variants</a:t>
            </a:r>
          </a:p>
          <a:p>
            <a:pPr marL="285750" indent="-285750">
              <a:spcAft>
                <a:spcPts val="2100"/>
              </a:spcAft>
              <a:buFont typeface="Arial" panose="020B0604020202020204" pitchFamily="34" charset="0"/>
              <a:buChar char="•"/>
            </a:pPr>
            <a:r>
              <a:rPr lang="en-US" sz="2400" dirty="0"/>
              <a:t>Taking a concrete, supportive approach</a:t>
            </a:r>
          </a:p>
          <a:p>
            <a:pPr marL="285750" indent="-285750">
              <a:spcAft>
                <a:spcPts val="2100"/>
              </a:spcAft>
              <a:buFont typeface="Arial" panose="020B0604020202020204" pitchFamily="34" charset="0"/>
              <a:buChar char="•"/>
            </a:pPr>
            <a:r>
              <a:rPr lang="en-US" sz="2400" dirty="0"/>
              <a:t>Uses Perspectif as a database to populate the pages with current information</a:t>
            </a:r>
          </a:p>
          <a:p>
            <a:pPr marL="285750" indent="-285750">
              <a:spcAft>
                <a:spcPts val="2100"/>
              </a:spcAft>
              <a:buFont typeface="Arial" panose="020B0604020202020204" pitchFamily="34" charset="0"/>
              <a:buChar char="•"/>
            </a:pPr>
            <a:r>
              <a:rPr lang="en-US" sz="2400" dirty="0"/>
              <a:t>An opportunity to integrate a range of routes into the pathway</a:t>
            </a:r>
          </a:p>
          <a:p>
            <a:pPr marL="285750" indent="-285750">
              <a:spcAft>
                <a:spcPts val="2100"/>
              </a:spcAft>
              <a:buFont typeface="Arial" panose="020B0604020202020204" pitchFamily="34" charset="0"/>
              <a:buChar char="•"/>
            </a:pPr>
            <a:r>
              <a:rPr lang="en-US" sz="2400" dirty="0"/>
              <a:t>Should make using Perspectif easier and better focused for a new visitor</a:t>
            </a:r>
          </a:p>
        </p:txBody>
      </p:sp>
      <p:sp>
        <p:nvSpPr>
          <p:cNvPr id="3" name="TextBox 2">
            <a:extLst>
              <a:ext uri="{FF2B5EF4-FFF2-40B4-BE49-F238E27FC236}">
                <a16:creationId xmlns:a16="http://schemas.microsoft.com/office/drawing/2014/main" id="{0C1761D4-1A42-E22F-8903-979C0138EF46}"/>
              </a:ext>
            </a:extLst>
          </p:cNvPr>
          <p:cNvSpPr txBox="1"/>
          <p:nvPr/>
        </p:nvSpPr>
        <p:spPr>
          <a:xfrm>
            <a:off x="198831" y="793049"/>
            <a:ext cx="10603487" cy="923330"/>
          </a:xfrm>
          <a:prstGeom prst="rect">
            <a:avLst/>
          </a:prstGeom>
          <a:noFill/>
        </p:spPr>
        <p:txBody>
          <a:bodyPr wrap="square" rtlCol="0">
            <a:spAutoFit/>
          </a:bodyPr>
          <a:lstStyle/>
          <a:p>
            <a:r>
              <a:rPr lang="en-GB" sz="3600" b="1" dirty="0">
                <a:latin typeface="Arial" panose="020B0604020202020204" pitchFamily="34" charset="0"/>
                <a:ea typeface="Calibri" panose="020F0502020204030204" pitchFamily="34" charset="0"/>
                <a:cs typeface="Arial" panose="020B0604020202020204" pitchFamily="34" charset="0"/>
              </a:rPr>
              <a:t>The Eye Care Support Pathway and Perspectif</a:t>
            </a:r>
          </a:p>
          <a:p>
            <a:endParaRPr lang="en-US" dirty="0"/>
          </a:p>
        </p:txBody>
      </p:sp>
      <p:pic>
        <p:nvPicPr>
          <p:cNvPr id="6" name="Picture 5" descr="A green sign with white text&#10;&#10;Description automatically generated">
            <a:extLst>
              <a:ext uri="{FF2B5EF4-FFF2-40B4-BE49-F238E27FC236}">
                <a16:creationId xmlns:a16="http://schemas.microsoft.com/office/drawing/2014/main" id="{7C870413-008B-8857-30D2-0397703510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2610262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C7F27B-B3C9-4FBE-7365-3DEEFE662B94}"/>
              </a:ext>
            </a:extLst>
          </p:cNvPr>
          <p:cNvSpPr txBox="1"/>
          <p:nvPr/>
        </p:nvSpPr>
        <p:spPr>
          <a:xfrm>
            <a:off x="612648" y="2386584"/>
            <a:ext cx="10981944" cy="1015663"/>
          </a:xfrm>
          <a:prstGeom prst="rect">
            <a:avLst/>
          </a:prstGeom>
          <a:noFill/>
        </p:spPr>
        <p:txBody>
          <a:bodyPr wrap="square" rtlCol="0">
            <a:spAutoFit/>
          </a:bodyPr>
          <a:lstStyle/>
          <a:p>
            <a:pPr algn="ctr"/>
            <a:r>
              <a:rPr lang="en-US" sz="6000" dirty="0" err="1"/>
              <a:t>www.</a:t>
            </a:r>
            <a:r>
              <a:rPr lang="en-US" sz="6000" dirty="0" err="1">
                <a:solidFill>
                  <a:schemeClr val="accent6">
                    <a:lumMod val="75000"/>
                  </a:schemeClr>
                </a:solidFill>
              </a:rPr>
              <a:t>w</a:t>
            </a:r>
            <a:r>
              <a:rPr lang="en-US" sz="6000" dirty="0" err="1"/>
              <a:t>ales</a:t>
            </a:r>
            <a:r>
              <a:rPr lang="en-US" sz="6000" dirty="0" err="1">
                <a:solidFill>
                  <a:schemeClr val="accent6">
                    <a:lumMod val="75000"/>
                  </a:schemeClr>
                </a:solidFill>
              </a:rPr>
              <a:t>v</a:t>
            </a:r>
            <a:r>
              <a:rPr lang="en-US" sz="6000" dirty="0" err="1"/>
              <a:t>ision</a:t>
            </a:r>
            <a:r>
              <a:rPr lang="en-US" sz="6000" dirty="0" err="1">
                <a:solidFill>
                  <a:schemeClr val="accent6">
                    <a:lumMod val="75000"/>
                  </a:schemeClr>
                </a:solidFill>
              </a:rPr>
              <a:t>f</a:t>
            </a:r>
            <a:r>
              <a:rPr lang="en-US" sz="6000" dirty="0" err="1"/>
              <a:t>orum.org.uk</a:t>
            </a:r>
            <a:endParaRPr lang="en-US" sz="6000" dirty="0"/>
          </a:p>
        </p:txBody>
      </p:sp>
      <p:pic>
        <p:nvPicPr>
          <p:cNvPr id="3" name="Picture 2" descr="A green sign with white text&#10;&#10;Description automatically generated">
            <a:extLst>
              <a:ext uri="{FF2B5EF4-FFF2-40B4-BE49-F238E27FC236}">
                <a16:creationId xmlns:a16="http://schemas.microsoft.com/office/drawing/2014/main" id="{B3D1E7EB-F074-DC51-AF55-293E19C76F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2806575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1D91DE-E739-D0EA-CCBC-029D88325F00}"/>
              </a:ext>
            </a:extLst>
          </p:cNvPr>
          <p:cNvSpPr txBox="1"/>
          <p:nvPr/>
        </p:nvSpPr>
        <p:spPr>
          <a:xfrm>
            <a:off x="796838" y="1228397"/>
            <a:ext cx="8167608" cy="4401205"/>
          </a:xfrm>
          <a:prstGeom prst="rect">
            <a:avLst/>
          </a:prstGeom>
          <a:noFill/>
        </p:spPr>
        <p:txBody>
          <a:bodyPr wrap="square" rtlCol="0">
            <a:spAutoFit/>
          </a:bodyPr>
          <a:lstStyle/>
          <a:p>
            <a:pPr marL="457200" indent="-457200">
              <a:buFont typeface="Arial" panose="020B0604020202020204" pitchFamily="34" charset="0"/>
              <a:buChar char="•"/>
            </a:pPr>
            <a:r>
              <a:rPr lang="en-US" sz="2800">
                <a:latin typeface="Arial" panose="020B0604020202020204" pitchFamily="34" charset="0"/>
                <a:cs typeface="Arial" panose="020B0604020202020204" pitchFamily="34" charset="0"/>
              </a:rPr>
              <a:t>Sight loss </a:t>
            </a:r>
            <a:r>
              <a:rPr lang="en-US" sz="2800" err="1">
                <a:latin typeface="Arial" panose="020B0604020202020204" pitchFamily="34" charset="0"/>
                <a:cs typeface="Arial" panose="020B0604020202020204" pitchFamily="34" charset="0"/>
              </a:rPr>
              <a:t>organisations</a:t>
            </a:r>
            <a:r>
              <a:rPr lang="en-US" sz="2800">
                <a:latin typeface="Arial" panose="020B0604020202020204" pitchFamily="34" charset="0"/>
                <a:cs typeface="Arial" panose="020B0604020202020204" pitchFamily="34" charset="0"/>
              </a:rPr>
              <a:t> in Wales </a:t>
            </a:r>
            <a:br>
              <a:rPr lang="en-US" sz="2800">
                <a:latin typeface="Arial" panose="020B0604020202020204" pitchFamily="34" charset="0"/>
                <a:cs typeface="Arial" panose="020B0604020202020204" pitchFamily="34" charset="0"/>
              </a:rPr>
            </a:br>
            <a:r>
              <a:rPr lang="en-US" sz="2800">
                <a:latin typeface="Arial" panose="020B0604020202020204" pitchFamily="34" charset="0"/>
                <a:cs typeface="Arial" panose="020B0604020202020204" pitchFamily="34" charset="0"/>
              </a:rPr>
              <a:t>– the Wales Council of the Blind membership</a:t>
            </a:r>
          </a:p>
          <a:p>
            <a:pPr marL="457200" indent="-457200">
              <a:buFont typeface="Arial" panose="020B0604020202020204" pitchFamily="34" charset="0"/>
              <a:buChar char="•"/>
            </a:pPr>
            <a:endParaRPr lang="en-US" sz="28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latin typeface="Arial" panose="020B0604020202020204" pitchFamily="34" charset="0"/>
                <a:cs typeface="Arial" panose="020B0604020202020204" pitchFamily="34" charset="0"/>
              </a:rPr>
              <a:t>Joint working</a:t>
            </a:r>
          </a:p>
          <a:p>
            <a:pPr marL="457200" indent="-457200">
              <a:buFont typeface="Arial" panose="020B0604020202020204" pitchFamily="34" charset="0"/>
              <a:buChar char="•"/>
            </a:pPr>
            <a:endParaRPr lang="en-US" sz="28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latin typeface="Arial" panose="020B0604020202020204" pitchFamily="34" charset="0"/>
                <a:cs typeface="Arial" panose="020B0604020202020204" pitchFamily="34" charset="0"/>
              </a:rPr>
              <a:t>Reducing duplication of effort</a:t>
            </a:r>
          </a:p>
          <a:p>
            <a:pPr marL="457200" indent="-457200">
              <a:buFont typeface="Arial" panose="020B0604020202020204" pitchFamily="34" charset="0"/>
              <a:buChar char="•"/>
            </a:pPr>
            <a:endParaRPr lang="en-US" sz="28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latin typeface="Arial" panose="020B0604020202020204" pitchFamily="34" charset="0"/>
                <a:cs typeface="Arial" panose="020B0604020202020204" pitchFamily="34" charset="0"/>
              </a:rPr>
              <a:t>Sharing information and good practice</a:t>
            </a:r>
          </a:p>
          <a:p>
            <a:pPr marL="457200" indent="-457200">
              <a:buFont typeface="Arial" panose="020B0604020202020204" pitchFamily="34" charset="0"/>
              <a:buChar char="•"/>
            </a:pPr>
            <a:endParaRPr lang="en-US" sz="28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latin typeface="Arial" panose="020B0604020202020204" pitchFamily="34" charset="0"/>
                <a:cs typeface="Arial" panose="020B0604020202020204" pitchFamily="34" charset="0"/>
              </a:rPr>
              <a:t>Lobbying and campaigning</a:t>
            </a:r>
          </a:p>
        </p:txBody>
      </p:sp>
      <p:pic>
        <p:nvPicPr>
          <p:cNvPr id="5" name="Picture 4" descr="A green sign with white text&#10;&#10;Description automatically generated">
            <a:extLst>
              <a:ext uri="{FF2B5EF4-FFF2-40B4-BE49-F238E27FC236}">
                <a16:creationId xmlns:a16="http://schemas.microsoft.com/office/drawing/2014/main" id="{7A4ED75D-B33F-2AA9-1A59-B5654D63D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4072279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864E-3D99-EF20-57E7-1EB0593D8B98}"/>
              </a:ext>
            </a:extLst>
          </p:cNvPr>
          <p:cNvSpPr>
            <a:spLocks noGrp="1"/>
          </p:cNvSpPr>
          <p:nvPr>
            <p:ph type="title"/>
          </p:nvPr>
        </p:nvSpPr>
        <p:spPr>
          <a:xfrm>
            <a:off x="838200" y="862259"/>
            <a:ext cx="10515600" cy="1325563"/>
          </a:xfrm>
        </p:spPr>
        <p:txBody>
          <a:bodyPr/>
          <a:lstStyle/>
          <a:p>
            <a:r>
              <a:rPr lang="en-GB" dirty="0"/>
              <a:t>WECC 2023</a:t>
            </a:r>
          </a:p>
        </p:txBody>
      </p:sp>
      <p:sp>
        <p:nvSpPr>
          <p:cNvPr id="3" name="Content Placeholder 2">
            <a:extLst>
              <a:ext uri="{FF2B5EF4-FFF2-40B4-BE49-F238E27FC236}">
                <a16:creationId xmlns:a16="http://schemas.microsoft.com/office/drawing/2014/main" id="{421172D9-7909-378C-DE0F-704B929982B7}"/>
              </a:ext>
            </a:extLst>
          </p:cNvPr>
          <p:cNvSpPr>
            <a:spLocks noGrp="1"/>
          </p:cNvSpPr>
          <p:nvPr>
            <p:ph idx="1"/>
          </p:nvPr>
        </p:nvSpPr>
        <p:spPr>
          <a:xfrm>
            <a:off x="838200" y="2322759"/>
            <a:ext cx="10515600" cy="4351338"/>
          </a:xfrm>
        </p:spPr>
        <p:txBody>
          <a:bodyPr/>
          <a:lstStyle/>
          <a:p>
            <a:pPr marL="457200" indent="-457200">
              <a:buFont typeface="Arial" panose="020B0604020202020204" pitchFamily="34" charset="0"/>
              <a:buChar char="•"/>
            </a:pPr>
            <a:r>
              <a:rPr lang="en-GB" b="0" dirty="0"/>
              <a:t>Eye Care Support Pathway report launched (copies still available!)</a:t>
            </a:r>
          </a:p>
          <a:p>
            <a:pPr marL="1200150" lvl="1" indent="-457200">
              <a:buFont typeface="Arial" panose="020B0604020202020204" pitchFamily="34" charset="0"/>
              <a:buChar char="•"/>
            </a:pPr>
            <a:r>
              <a:rPr lang="en-GB" b="0" dirty="0"/>
              <a:t>Understand my sight condition</a:t>
            </a:r>
          </a:p>
          <a:p>
            <a:pPr marL="1200150" lvl="1" indent="-457200">
              <a:buFont typeface="Arial" panose="020B0604020202020204" pitchFamily="34" charset="0"/>
              <a:buChar char="•"/>
            </a:pPr>
            <a:r>
              <a:rPr lang="en-GB" b="0" dirty="0"/>
              <a:t>Understand </a:t>
            </a:r>
            <a:r>
              <a:rPr lang="en-GB" dirty="0"/>
              <a:t>my health and social care pathway</a:t>
            </a:r>
            <a:endParaRPr lang="en-GB" b="0" dirty="0"/>
          </a:p>
          <a:p>
            <a:pPr marL="1200150" lvl="1" indent="-457200">
              <a:buFont typeface="Arial" panose="020B0604020202020204" pitchFamily="34" charset="0"/>
              <a:buChar char="•"/>
            </a:pPr>
            <a:r>
              <a:rPr lang="en-GB" b="0" dirty="0"/>
              <a:t>Able to find practical and emotional support</a:t>
            </a:r>
          </a:p>
          <a:p>
            <a:pPr marL="457200" indent="-457200">
              <a:buFont typeface="Arial" panose="020B0604020202020204" pitchFamily="34" charset="0"/>
              <a:buChar char="•"/>
            </a:pPr>
            <a:r>
              <a:rPr lang="en-GB" b="0" dirty="0"/>
              <a:t>Invited by GOS Clinical Leads to consider support service for WGOS4 service</a:t>
            </a:r>
          </a:p>
          <a:p>
            <a:pPr marL="1200150" lvl="1" indent="-457200">
              <a:buFont typeface="Arial" panose="020B0604020202020204" pitchFamily="34" charset="0"/>
              <a:buChar char="•"/>
            </a:pPr>
            <a:endParaRPr lang="en-GB" b="0" dirty="0"/>
          </a:p>
        </p:txBody>
      </p:sp>
      <p:pic>
        <p:nvPicPr>
          <p:cNvPr id="5" name="Picture 4" descr="A green sign with white text&#10;&#10;Description automatically generated">
            <a:extLst>
              <a:ext uri="{FF2B5EF4-FFF2-40B4-BE49-F238E27FC236}">
                <a16:creationId xmlns:a16="http://schemas.microsoft.com/office/drawing/2014/main" id="{D9C71AF3-FB71-198D-C8B9-D85AB59FAF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712762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B239E-A240-09BA-BF75-E2D841B9E3AA}"/>
              </a:ext>
            </a:extLst>
          </p:cNvPr>
          <p:cNvSpPr>
            <a:spLocks noGrp="1"/>
          </p:cNvSpPr>
          <p:nvPr>
            <p:ph type="title"/>
          </p:nvPr>
        </p:nvSpPr>
        <p:spPr>
          <a:xfrm>
            <a:off x="838200" y="893860"/>
            <a:ext cx="10515600" cy="1325563"/>
          </a:xfrm>
        </p:spPr>
        <p:txBody>
          <a:bodyPr/>
          <a:lstStyle/>
          <a:p>
            <a:r>
              <a:rPr lang="en-GB"/>
              <a:t>WGOS4 clinical </a:t>
            </a:r>
            <a:r>
              <a:rPr lang="en-GB" dirty="0"/>
              <a:t>m</a:t>
            </a:r>
            <a:r>
              <a:rPr lang="en-GB"/>
              <a:t>anual</a:t>
            </a:r>
            <a:endParaRPr lang="en-GB" dirty="0"/>
          </a:p>
        </p:txBody>
      </p:sp>
      <p:sp>
        <p:nvSpPr>
          <p:cNvPr id="3" name="Content Placeholder 2">
            <a:extLst>
              <a:ext uri="{FF2B5EF4-FFF2-40B4-BE49-F238E27FC236}">
                <a16:creationId xmlns:a16="http://schemas.microsoft.com/office/drawing/2014/main" id="{C3C93C77-5CE5-7E9C-0E6D-91ADDBCD13FD}"/>
              </a:ext>
            </a:extLst>
          </p:cNvPr>
          <p:cNvSpPr>
            <a:spLocks noGrp="1"/>
          </p:cNvSpPr>
          <p:nvPr>
            <p:ph idx="1"/>
          </p:nvPr>
        </p:nvSpPr>
        <p:spPr>
          <a:xfrm>
            <a:off x="1981200" y="2042020"/>
            <a:ext cx="8229600" cy="4562663"/>
          </a:xfrm>
        </p:spPr>
        <p:txBody>
          <a:bodyPr>
            <a:normAutofit/>
          </a:bodyPr>
          <a:lstStyle/>
          <a:p>
            <a:pPr marL="457200" indent="-457200">
              <a:buFont typeface="Arial" panose="020B0604020202020204" pitchFamily="34" charset="0"/>
              <a:buChar char="•"/>
            </a:pPr>
            <a:r>
              <a:rPr lang="en-GB" b="0" dirty="0"/>
              <a:t>Inserted wording throughout clinical manual:</a:t>
            </a:r>
          </a:p>
          <a:p>
            <a:pPr marL="457200" lvl="1" indent="0">
              <a:buNone/>
            </a:pPr>
            <a:r>
              <a:rPr lang="en-GB" b="0" dirty="0"/>
              <a:t>“The Optometrist will actively seek to support a patient through the provision, signposting and/or referral to sources of trusted information and support, as part of a consultation. Local guidelines will be published by Wales Council of the Blind. Written information should be provided in the patient’s preferred accessible format.” </a:t>
            </a:r>
          </a:p>
        </p:txBody>
      </p:sp>
      <p:pic>
        <p:nvPicPr>
          <p:cNvPr id="5" name="Picture 4" descr="A green sign with white text&#10;&#10;Description automatically generated">
            <a:extLst>
              <a:ext uri="{FF2B5EF4-FFF2-40B4-BE49-F238E27FC236}">
                <a16:creationId xmlns:a16="http://schemas.microsoft.com/office/drawing/2014/main" id="{95508545-5A3D-AAA5-AFF4-BC40A43F1B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2557169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DEB45-8CFA-3824-43A6-01FB0EA3AE5E}"/>
              </a:ext>
            </a:extLst>
          </p:cNvPr>
          <p:cNvSpPr>
            <a:spLocks noGrp="1"/>
          </p:cNvSpPr>
          <p:nvPr>
            <p:ph type="title"/>
          </p:nvPr>
        </p:nvSpPr>
        <p:spPr>
          <a:xfrm>
            <a:off x="838200" y="805211"/>
            <a:ext cx="10515600" cy="1325563"/>
          </a:xfrm>
        </p:spPr>
        <p:txBody>
          <a:bodyPr/>
          <a:lstStyle/>
          <a:p>
            <a:r>
              <a:rPr lang="en-GB" dirty="0"/>
              <a:t>WGOS4 guidance</a:t>
            </a:r>
          </a:p>
        </p:txBody>
      </p:sp>
      <p:sp>
        <p:nvSpPr>
          <p:cNvPr id="3" name="Content Placeholder 2">
            <a:extLst>
              <a:ext uri="{FF2B5EF4-FFF2-40B4-BE49-F238E27FC236}">
                <a16:creationId xmlns:a16="http://schemas.microsoft.com/office/drawing/2014/main" id="{7A538AB4-A8F4-3C3F-233E-B66D2336E799}"/>
              </a:ext>
            </a:extLst>
          </p:cNvPr>
          <p:cNvSpPr>
            <a:spLocks noGrp="1"/>
          </p:cNvSpPr>
          <p:nvPr>
            <p:ph idx="1"/>
          </p:nvPr>
        </p:nvSpPr>
        <p:spPr>
          <a:xfrm>
            <a:off x="1981200" y="1953370"/>
            <a:ext cx="8229600" cy="4646884"/>
          </a:xfrm>
        </p:spPr>
        <p:txBody>
          <a:bodyPr vert="horz" lIns="91440" tIns="45720" rIns="91440" bIns="45720" rtlCol="0" anchor="t">
            <a:normAutofit/>
          </a:bodyPr>
          <a:lstStyle/>
          <a:p>
            <a:pPr marL="0" indent="0">
              <a:buNone/>
            </a:pPr>
            <a:r>
              <a:rPr lang="en-GB" b="0" dirty="0"/>
              <a:t>Optometrists ask:</a:t>
            </a:r>
            <a:endParaRPr lang="en-US"/>
          </a:p>
          <a:p>
            <a:pPr marL="457200" indent="-457200">
              <a:buFont typeface="Arial" panose="020B0604020202020204" pitchFamily="34" charset="0"/>
              <a:buChar char="•"/>
            </a:pPr>
            <a:r>
              <a:rPr lang="en-GB" b="0" dirty="0"/>
              <a:t>Would you like more information about your eye condition and how to manage it / information to help you prepare for your hospital eye appointment</a:t>
            </a:r>
            <a:r>
              <a:rPr lang="en-GB" dirty="0"/>
              <a:t>?</a:t>
            </a:r>
            <a:endParaRPr lang="en-GB" b="0" dirty="0"/>
          </a:p>
          <a:p>
            <a:pPr marL="457200" indent="-457200">
              <a:buFont typeface="Arial" panose="020B0604020202020204" pitchFamily="34" charset="0"/>
              <a:buChar char="•"/>
            </a:pPr>
            <a:r>
              <a:rPr lang="en-GB" b="0" dirty="0"/>
              <a:t>Would you like information on practical support?</a:t>
            </a:r>
          </a:p>
          <a:p>
            <a:pPr marL="457200" indent="-457200">
              <a:buFont typeface="Arial" panose="020B0604020202020204" pitchFamily="34" charset="0"/>
              <a:buChar char="•"/>
            </a:pPr>
            <a:r>
              <a:rPr lang="en-GB" b="0" dirty="0"/>
              <a:t>Glaucoma patients: Would you support on how best to take your eye drops?</a:t>
            </a:r>
          </a:p>
          <a:p>
            <a:pPr marL="457200" indent="-457200">
              <a:buFont typeface="Arial" panose="020B0604020202020204" pitchFamily="34" charset="0"/>
              <a:buChar char="•"/>
            </a:pPr>
            <a:r>
              <a:rPr lang="en-GB" b="0" dirty="0"/>
              <a:t>Would you like to talk to someone about how you are feeling about your eye condition?</a:t>
            </a:r>
          </a:p>
          <a:p>
            <a:pPr marL="457200" indent="-457200">
              <a:buFont typeface="Arial" panose="020B0604020202020204" pitchFamily="34" charset="0"/>
              <a:buChar char="•"/>
            </a:pPr>
            <a:endParaRPr lang="en-GB" b="0" dirty="0"/>
          </a:p>
        </p:txBody>
      </p:sp>
      <p:pic>
        <p:nvPicPr>
          <p:cNvPr id="5" name="Picture 4" descr="A green sign with white text&#10;&#10;Description automatically generated">
            <a:extLst>
              <a:ext uri="{FF2B5EF4-FFF2-40B4-BE49-F238E27FC236}">
                <a16:creationId xmlns:a16="http://schemas.microsoft.com/office/drawing/2014/main" id="{0823556B-A6D1-45EE-D8D5-08CD8FDA03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3581420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056C7-0FC7-7B8F-629C-E87A014B9C5D}"/>
              </a:ext>
            </a:extLst>
          </p:cNvPr>
          <p:cNvSpPr>
            <a:spLocks noGrp="1"/>
          </p:cNvSpPr>
          <p:nvPr>
            <p:ph type="title"/>
          </p:nvPr>
        </p:nvSpPr>
        <p:spPr>
          <a:xfrm>
            <a:off x="838200" y="1033403"/>
            <a:ext cx="10515600" cy="1325563"/>
          </a:xfrm>
        </p:spPr>
        <p:txBody>
          <a:bodyPr/>
          <a:lstStyle/>
          <a:p>
            <a:r>
              <a:rPr lang="en-GB" dirty="0"/>
              <a:t>WGOS4 reporting</a:t>
            </a:r>
          </a:p>
        </p:txBody>
      </p:sp>
      <p:sp>
        <p:nvSpPr>
          <p:cNvPr id="3" name="Content Placeholder 2">
            <a:extLst>
              <a:ext uri="{FF2B5EF4-FFF2-40B4-BE49-F238E27FC236}">
                <a16:creationId xmlns:a16="http://schemas.microsoft.com/office/drawing/2014/main" id="{114A683C-3792-7C80-DCAC-872025261973}"/>
              </a:ext>
            </a:extLst>
          </p:cNvPr>
          <p:cNvSpPr>
            <a:spLocks noGrp="1"/>
          </p:cNvSpPr>
          <p:nvPr>
            <p:ph idx="1"/>
          </p:nvPr>
        </p:nvSpPr>
        <p:spPr>
          <a:xfrm>
            <a:off x="838200" y="2493903"/>
            <a:ext cx="10515600" cy="4351338"/>
          </a:xfrm>
        </p:spPr>
        <p:txBody>
          <a:bodyPr/>
          <a:lstStyle/>
          <a:p>
            <a:pPr marL="457200" indent="-457200">
              <a:buFont typeface="Arial" panose="020B0604020202020204" pitchFamily="34" charset="0"/>
              <a:buChar char="•"/>
            </a:pPr>
            <a:r>
              <a:rPr lang="en-GB" b="0" dirty="0"/>
              <a:t>Reporting added to core data set</a:t>
            </a:r>
          </a:p>
          <a:p>
            <a:pPr marL="457200" indent="-457200">
              <a:buFont typeface="Arial" panose="020B0604020202020204" pitchFamily="34" charset="0"/>
              <a:buChar char="•"/>
            </a:pPr>
            <a:r>
              <a:rPr lang="en-GB" b="0" dirty="0"/>
              <a:t>Simple Yes/No reporting for optometrists:</a:t>
            </a:r>
          </a:p>
          <a:p>
            <a:pPr marL="1200150" lvl="1" indent="-457200">
              <a:buFont typeface="Arial" panose="020B0604020202020204" pitchFamily="34" charset="0"/>
              <a:buChar char="•"/>
            </a:pPr>
            <a:r>
              <a:rPr lang="en-GB" b="0" dirty="0"/>
              <a:t>Did you have a supportive conversation with the patient to discuss non-clinical support during the examination?</a:t>
            </a:r>
          </a:p>
          <a:p>
            <a:pPr marL="1200150" lvl="1" indent="-457200">
              <a:buFont typeface="Arial" panose="020B0604020202020204" pitchFamily="34" charset="0"/>
              <a:buChar char="•"/>
            </a:pPr>
            <a:r>
              <a:rPr lang="en-GB" dirty="0"/>
              <a:t>Did you signpost the patient to non-clinical support as a result of this conversation?</a:t>
            </a:r>
            <a:endParaRPr lang="en-GB" b="0" dirty="0"/>
          </a:p>
        </p:txBody>
      </p:sp>
      <p:pic>
        <p:nvPicPr>
          <p:cNvPr id="5" name="Picture 4" descr="A green sign with white text&#10;&#10;Description automatically generated">
            <a:extLst>
              <a:ext uri="{FF2B5EF4-FFF2-40B4-BE49-F238E27FC236}">
                <a16:creationId xmlns:a16="http://schemas.microsoft.com/office/drawing/2014/main" id="{1D15D965-FA97-1F67-29D8-C6138EEB5D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383891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95A1A-D9D4-AE79-29A1-D02A02144E34}"/>
              </a:ext>
            </a:extLst>
          </p:cNvPr>
          <p:cNvSpPr>
            <a:spLocks noGrp="1"/>
          </p:cNvSpPr>
          <p:nvPr>
            <p:ph type="title"/>
          </p:nvPr>
        </p:nvSpPr>
        <p:spPr>
          <a:xfrm>
            <a:off x="838200" y="1017104"/>
            <a:ext cx="10515600" cy="1325563"/>
          </a:xfrm>
        </p:spPr>
        <p:txBody>
          <a:bodyPr/>
          <a:lstStyle/>
          <a:p>
            <a:r>
              <a:rPr lang="en-GB" dirty="0"/>
              <a:t>Wales Vision Forum</a:t>
            </a:r>
          </a:p>
        </p:txBody>
      </p:sp>
      <p:sp>
        <p:nvSpPr>
          <p:cNvPr id="3" name="Content Placeholder 2">
            <a:extLst>
              <a:ext uri="{FF2B5EF4-FFF2-40B4-BE49-F238E27FC236}">
                <a16:creationId xmlns:a16="http://schemas.microsoft.com/office/drawing/2014/main" id="{8C3EFAAB-2779-A1AE-5D6C-60F1E7AE3D9F}"/>
              </a:ext>
            </a:extLst>
          </p:cNvPr>
          <p:cNvSpPr>
            <a:spLocks noGrp="1"/>
          </p:cNvSpPr>
          <p:nvPr>
            <p:ph idx="1"/>
          </p:nvPr>
        </p:nvSpPr>
        <p:spPr>
          <a:xfrm>
            <a:off x="838200" y="2477604"/>
            <a:ext cx="10515600" cy="4351338"/>
          </a:xfrm>
        </p:spPr>
        <p:txBody>
          <a:bodyPr/>
          <a:lstStyle/>
          <a:p>
            <a:pPr marL="457200" indent="-457200">
              <a:buFont typeface="Arial" panose="020B0604020202020204" pitchFamily="34" charset="0"/>
              <a:buChar char="•"/>
            </a:pPr>
            <a:r>
              <a:rPr lang="en-GB" b="0" dirty="0"/>
              <a:t>Access to people who are expert in </a:t>
            </a:r>
          </a:p>
          <a:p>
            <a:pPr marL="1200150" lvl="1" indent="-457200">
              <a:buFont typeface="Arial" panose="020B0604020202020204" pitchFamily="34" charset="0"/>
              <a:buChar char="•"/>
            </a:pPr>
            <a:r>
              <a:rPr lang="en-GB" b="0" dirty="0"/>
              <a:t>understanding the impact of a sight condition,</a:t>
            </a:r>
          </a:p>
          <a:p>
            <a:pPr marL="1200150" lvl="1" indent="-457200">
              <a:buFont typeface="Arial" panose="020B0604020202020204" pitchFamily="34" charset="0"/>
              <a:buChar char="•"/>
            </a:pPr>
            <a:r>
              <a:rPr lang="en-GB" b="0" dirty="0"/>
              <a:t>living with a sight condition, and </a:t>
            </a:r>
          </a:p>
          <a:p>
            <a:pPr marL="1200150" lvl="1" indent="-457200">
              <a:buFont typeface="Arial" panose="020B0604020202020204" pitchFamily="34" charset="0"/>
              <a:buChar char="•"/>
            </a:pPr>
            <a:r>
              <a:rPr lang="en-GB" b="0" dirty="0"/>
              <a:t>remaining independent.</a:t>
            </a:r>
          </a:p>
          <a:p>
            <a:pPr marL="457200" indent="-457200">
              <a:buFont typeface="Arial" panose="020B0604020202020204" pitchFamily="34" charset="0"/>
              <a:buChar char="•"/>
            </a:pPr>
            <a:r>
              <a:rPr lang="en-GB" b="0" dirty="0"/>
              <a:t>New support offer for eye drops – Glaucoma UK mix of digital and online support, and additional training for regional sight loss organisations.</a:t>
            </a:r>
          </a:p>
          <a:p>
            <a:pPr marL="457200" indent="-457200">
              <a:buFont typeface="Arial" panose="020B0604020202020204" pitchFamily="34" charset="0"/>
              <a:buChar char="•"/>
            </a:pPr>
            <a:r>
              <a:rPr lang="en-GB" b="0" dirty="0"/>
              <a:t>Signposting to new </a:t>
            </a:r>
            <a:r>
              <a:rPr lang="en-GB" b="0" dirty="0" err="1"/>
              <a:t>WalesVisionForum.org.uk</a:t>
            </a:r>
            <a:r>
              <a:rPr lang="en-GB" b="0" dirty="0"/>
              <a:t> site</a:t>
            </a:r>
          </a:p>
        </p:txBody>
      </p:sp>
      <p:pic>
        <p:nvPicPr>
          <p:cNvPr id="5" name="Picture 4" descr="A green sign with white text&#10;&#10;Description automatically generated">
            <a:extLst>
              <a:ext uri="{FF2B5EF4-FFF2-40B4-BE49-F238E27FC236}">
                <a16:creationId xmlns:a16="http://schemas.microsoft.com/office/drawing/2014/main" id="{7C3D30E3-995B-FDCF-7F89-105F7FEA12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163865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49D667-AC8F-4C6B-9479-6997CA78F94B}"/>
              </a:ext>
            </a:extLst>
          </p:cNvPr>
          <p:cNvSpPr/>
          <p:nvPr/>
        </p:nvSpPr>
        <p:spPr>
          <a:xfrm>
            <a:off x="5300869" y="784041"/>
            <a:ext cx="1113182" cy="1311965"/>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DAD754F-3B87-E8D1-BD40-A1B77BE2B0D7}"/>
              </a:ext>
            </a:extLst>
          </p:cNvPr>
          <p:cNvSpPr txBox="1"/>
          <p:nvPr/>
        </p:nvSpPr>
        <p:spPr>
          <a:xfrm>
            <a:off x="5337155" y="784041"/>
            <a:ext cx="120594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LEAFLET</a:t>
            </a:r>
          </a:p>
        </p:txBody>
      </p:sp>
      <p:sp>
        <p:nvSpPr>
          <p:cNvPr id="8" name="Rectangle 7">
            <a:extLst>
              <a:ext uri="{FF2B5EF4-FFF2-40B4-BE49-F238E27FC236}">
                <a16:creationId xmlns:a16="http://schemas.microsoft.com/office/drawing/2014/main" id="{14948269-1AD4-32AE-936E-DBC3BF3F7F04}"/>
              </a:ext>
            </a:extLst>
          </p:cNvPr>
          <p:cNvSpPr/>
          <p:nvPr/>
        </p:nvSpPr>
        <p:spPr>
          <a:xfrm>
            <a:off x="4678018" y="2781292"/>
            <a:ext cx="2438398" cy="83655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4F8A63D-9B70-009D-F870-0A44B0D3AEB1}"/>
              </a:ext>
            </a:extLst>
          </p:cNvPr>
          <p:cNvSpPr/>
          <p:nvPr/>
        </p:nvSpPr>
        <p:spPr>
          <a:xfrm>
            <a:off x="5130890" y="2946310"/>
            <a:ext cx="1419424" cy="57750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POSTCODE</a:t>
            </a:r>
          </a:p>
          <a:p>
            <a:pPr algn="ctr"/>
            <a:r>
              <a:rPr lang="en-US" dirty="0"/>
              <a:t>(OPTIONAL)</a:t>
            </a:r>
          </a:p>
        </p:txBody>
      </p:sp>
      <p:sp>
        <p:nvSpPr>
          <p:cNvPr id="12" name="Rectangle 11">
            <a:extLst>
              <a:ext uri="{FF2B5EF4-FFF2-40B4-BE49-F238E27FC236}">
                <a16:creationId xmlns:a16="http://schemas.microsoft.com/office/drawing/2014/main" id="{1849D667-AC8F-4C6B-9479-6997CA78F94B}"/>
              </a:ext>
            </a:extLst>
          </p:cNvPr>
          <p:cNvSpPr/>
          <p:nvPr/>
        </p:nvSpPr>
        <p:spPr>
          <a:xfrm>
            <a:off x="729898" y="3922643"/>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TextBox 17">
            <a:extLst>
              <a:ext uri="{FF2B5EF4-FFF2-40B4-BE49-F238E27FC236}">
                <a16:creationId xmlns:a16="http://schemas.microsoft.com/office/drawing/2014/main" id="{5ED9ACC4-85DB-7E71-7C03-0E20C8887234}"/>
              </a:ext>
            </a:extLst>
          </p:cNvPr>
          <p:cNvSpPr txBox="1"/>
          <p:nvPr/>
        </p:nvSpPr>
        <p:spPr>
          <a:xfrm>
            <a:off x="720554" y="3935895"/>
            <a:ext cx="12324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OPTICIAN</a:t>
            </a:r>
          </a:p>
        </p:txBody>
      </p:sp>
      <p:sp>
        <p:nvSpPr>
          <p:cNvPr id="19" name="TextBox 18">
            <a:extLst>
              <a:ext uri="{FF2B5EF4-FFF2-40B4-BE49-F238E27FC236}">
                <a16:creationId xmlns:a16="http://schemas.microsoft.com/office/drawing/2014/main" id="{AA85A8C7-B158-862D-3B61-DEA686FEBCA5}"/>
              </a:ext>
            </a:extLst>
          </p:cNvPr>
          <p:cNvSpPr txBox="1"/>
          <p:nvPr/>
        </p:nvSpPr>
        <p:spPr>
          <a:xfrm>
            <a:off x="2213110" y="3922642"/>
            <a:ext cx="12324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WGOS 4/5</a:t>
            </a:r>
          </a:p>
        </p:txBody>
      </p:sp>
      <p:sp>
        <p:nvSpPr>
          <p:cNvPr id="20" name="Arrow: Down 19">
            <a:extLst>
              <a:ext uri="{FF2B5EF4-FFF2-40B4-BE49-F238E27FC236}">
                <a16:creationId xmlns:a16="http://schemas.microsoft.com/office/drawing/2014/main" id="{56610DC9-3BCC-4812-0D6F-97FA628FE231}"/>
              </a:ext>
            </a:extLst>
          </p:cNvPr>
          <p:cNvSpPr/>
          <p:nvPr/>
        </p:nvSpPr>
        <p:spPr>
          <a:xfrm rot="4740000">
            <a:off x="3726365" y="2648245"/>
            <a:ext cx="282865" cy="2022338"/>
          </a:xfrm>
          <a:prstGeom prst="down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120E3AC-6606-AA6F-1439-8358D8985F82}"/>
              </a:ext>
            </a:extLst>
          </p:cNvPr>
          <p:cNvSpPr txBox="1"/>
          <p:nvPr/>
        </p:nvSpPr>
        <p:spPr>
          <a:xfrm>
            <a:off x="3776866" y="3922641"/>
            <a:ext cx="12324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LVSW</a:t>
            </a:r>
          </a:p>
        </p:txBody>
      </p:sp>
      <p:sp>
        <p:nvSpPr>
          <p:cNvPr id="22" name="TextBox 21">
            <a:extLst>
              <a:ext uri="{FF2B5EF4-FFF2-40B4-BE49-F238E27FC236}">
                <a16:creationId xmlns:a16="http://schemas.microsoft.com/office/drawing/2014/main" id="{A65BEFCD-6318-24B0-71CC-BCD3A19E7140}"/>
              </a:ext>
            </a:extLst>
          </p:cNvPr>
          <p:cNvSpPr txBox="1"/>
          <p:nvPr/>
        </p:nvSpPr>
        <p:spPr>
          <a:xfrm>
            <a:off x="5426761" y="3929266"/>
            <a:ext cx="113306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INITIAL APPOINTMENT</a:t>
            </a:r>
          </a:p>
        </p:txBody>
      </p:sp>
      <p:sp>
        <p:nvSpPr>
          <p:cNvPr id="23" name="TextBox 22">
            <a:extLst>
              <a:ext uri="{FF2B5EF4-FFF2-40B4-BE49-F238E27FC236}">
                <a16:creationId xmlns:a16="http://schemas.microsoft.com/office/drawing/2014/main" id="{A5034118-6E0D-A953-2241-386595EBD8FC}"/>
              </a:ext>
            </a:extLst>
          </p:cNvPr>
          <p:cNvSpPr txBox="1"/>
          <p:nvPr/>
        </p:nvSpPr>
        <p:spPr>
          <a:xfrm>
            <a:off x="7022522" y="3926233"/>
            <a:ext cx="14001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DIAGNOSIS</a:t>
            </a:r>
          </a:p>
        </p:txBody>
      </p:sp>
      <p:sp>
        <p:nvSpPr>
          <p:cNvPr id="24" name="TextBox 23">
            <a:extLst>
              <a:ext uri="{FF2B5EF4-FFF2-40B4-BE49-F238E27FC236}">
                <a16:creationId xmlns:a16="http://schemas.microsoft.com/office/drawing/2014/main" id="{A1A5AA38-318E-26C9-ED34-EC9E4A8348C2}"/>
              </a:ext>
            </a:extLst>
          </p:cNvPr>
          <p:cNvSpPr txBox="1"/>
          <p:nvPr/>
        </p:nvSpPr>
        <p:spPr>
          <a:xfrm>
            <a:off x="8845828" y="3908982"/>
            <a:ext cx="134508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SUPPORT AFTER</a:t>
            </a:r>
          </a:p>
          <a:p>
            <a:r>
              <a:rPr lang="en-US" dirty="0"/>
              <a:t>DIAGNOSIS</a:t>
            </a:r>
          </a:p>
        </p:txBody>
      </p:sp>
      <p:sp>
        <p:nvSpPr>
          <p:cNvPr id="26" name="TextBox 25">
            <a:extLst>
              <a:ext uri="{FF2B5EF4-FFF2-40B4-BE49-F238E27FC236}">
                <a16:creationId xmlns:a16="http://schemas.microsoft.com/office/drawing/2014/main" id="{07E7A515-62C8-FA49-45FA-CDD93C8E52E7}"/>
              </a:ext>
            </a:extLst>
          </p:cNvPr>
          <p:cNvSpPr txBox="1"/>
          <p:nvPr/>
        </p:nvSpPr>
        <p:spPr>
          <a:xfrm>
            <a:off x="10429454" y="3922638"/>
            <a:ext cx="113306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LIVING WELL</a:t>
            </a:r>
          </a:p>
        </p:txBody>
      </p:sp>
      <p:sp>
        <p:nvSpPr>
          <p:cNvPr id="27" name="Cylinder 26">
            <a:extLst>
              <a:ext uri="{FF2B5EF4-FFF2-40B4-BE49-F238E27FC236}">
                <a16:creationId xmlns:a16="http://schemas.microsoft.com/office/drawing/2014/main" id="{69EAB4C1-DA02-51D6-5F96-0272D2572DEE}"/>
              </a:ext>
            </a:extLst>
          </p:cNvPr>
          <p:cNvSpPr/>
          <p:nvPr/>
        </p:nvSpPr>
        <p:spPr>
          <a:xfrm>
            <a:off x="5141843" y="5552660"/>
            <a:ext cx="1431234" cy="1073426"/>
          </a:xfrm>
          <a:prstGeom prst="can">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5AF81C4E-4765-9287-2978-A8CBA11972B2}"/>
              </a:ext>
            </a:extLst>
          </p:cNvPr>
          <p:cNvSpPr txBox="1"/>
          <p:nvPr/>
        </p:nvSpPr>
        <p:spPr>
          <a:xfrm>
            <a:off x="5147275" y="5976725"/>
            <a:ext cx="19341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PERSPECTIF</a:t>
            </a:r>
          </a:p>
        </p:txBody>
      </p:sp>
      <p:cxnSp>
        <p:nvCxnSpPr>
          <p:cNvPr id="29" name="Straight Arrow Connector 28">
            <a:extLst>
              <a:ext uri="{FF2B5EF4-FFF2-40B4-BE49-F238E27FC236}">
                <a16:creationId xmlns:a16="http://schemas.microsoft.com/office/drawing/2014/main" id="{03F59765-74F0-1DBF-93DB-A3A568F2B482}"/>
              </a:ext>
            </a:extLst>
          </p:cNvPr>
          <p:cNvCxnSpPr/>
          <p:nvPr/>
        </p:nvCxnSpPr>
        <p:spPr>
          <a:xfrm flipV="1">
            <a:off x="5934903" y="4712391"/>
            <a:ext cx="1736035" cy="894521"/>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A8498F67-BC98-AB7C-F2DD-4394ED4BBC25}"/>
              </a:ext>
            </a:extLst>
          </p:cNvPr>
          <p:cNvCxnSpPr>
            <a:cxnSpLocks/>
          </p:cNvCxnSpPr>
          <p:nvPr/>
        </p:nvCxnSpPr>
        <p:spPr>
          <a:xfrm flipV="1">
            <a:off x="5961407" y="4924425"/>
            <a:ext cx="3266660" cy="768626"/>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2F7852A1-ED1A-9034-9DD0-78C056BF46A3}"/>
              </a:ext>
            </a:extLst>
          </p:cNvPr>
          <p:cNvCxnSpPr>
            <a:cxnSpLocks/>
          </p:cNvCxnSpPr>
          <p:nvPr/>
        </p:nvCxnSpPr>
        <p:spPr>
          <a:xfrm flipV="1">
            <a:off x="6093929" y="4997312"/>
            <a:ext cx="4644886" cy="728870"/>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6DF3F5F7-5D49-D581-AF26-97A402735158}"/>
              </a:ext>
            </a:extLst>
          </p:cNvPr>
          <p:cNvCxnSpPr>
            <a:cxnSpLocks/>
          </p:cNvCxnSpPr>
          <p:nvPr/>
        </p:nvCxnSpPr>
        <p:spPr>
          <a:xfrm flipH="1" flipV="1">
            <a:off x="4039842" y="4506983"/>
            <a:ext cx="1736035" cy="1239077"/>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6DE05843-9801-2346-3E65-582800DED8F4}"/>
              </a:ext>
            </a:extLst>
          </p:cNvPr>
          <p:cNvCxnSpPr>
            <a:cxnSpLocks/>
          </p:cNvCxnSpPr>
          <p:nvPr/>
        </p:nvCxnSpPr>
        <p:spPr>
          <a:xfrm flipH="1" flipV="1">
            <a:off x="2694746" y="4586496"/>
            <a:ext cx="3054626" cy="1192694"/>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E7B814A3-9DD8-33B0-D70B-0D5DE53F695D}"/>
              </a:ext>
            </a:extLst>
          </p:cNvPr>
          <p:cNvCxnSpPr>
            <a:cxnSpLocks/>
          </p:cNvCxnSpPr>
          <p:nvPr/>
        </p:nvCxnSpPr>
        <p:spPr>
          <a:xfrm flipH="1" flipV="1">
            <a:off x="1183999" y="4897921"/>
            <a:ext cx="4446104" cy="881269"/>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9E954A0C-0C82-A3A4-CFD7-365A3D7695F3}"/>
              </a:ext>
            </a:extLst>
          </p:cNvPr>
          <p:cNvCxnSpPr>
            <a:cxnSpLocks/>
          </p:cNvCxnSpPr>
          <p:nvPr/>
        </p:nvCxnSpPr>
        <p:spPr>
          <a:xfrm flipV="1">
            <a:off x="5862016" y="4506983"/>
            <a:ext cx="0" cy="1159564"/>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sp>
        <p:nvSpPr>
          <p:cNvPr id="36" name="Rectangle 35">
            <a:extLst>
              <a:ext uri="{FF2B5EF4-FFF2-40B4-BE49-F238E27FC236}">
                <a16:creationId xmlns:a16="http://schemas.microsoft.com/office/drawing/2014/main" id="{B26620DA-EC28-0689-1438-9CE454D7F808}"/>
              </a:ext>
            </a:extLst>
          </p:cNvPr>
          <p:cNvSpPr/>
          <p:nvPr/>
        </p:nvSpPr>
        <p:spPr>
          <a:xfrm>
            <a:off x="424070" y="2252870"/>
            <a:ext cx="11343860" cy="3102256"/>
          </a:xfrm>
          <a:custGeom>
            <a:avLst/>
            <a:gdLst>
              <a:gd name="connsiteX0" fmla="*/ 0 w 11343860"/>
              <a:gd name="connsiteY0" fmla="*/ 0 h 3102256"/>
              <a:gd name="connsiteX1" fmla="*/ 553847 w 11343860"/>
              <a:gd name="connsiteY1" fmla="*/ 0 h 3102256"/>
              <a:gd name="connsiteX2" fmla="*/ 880817 w 11343860"/>
              <a:gd name="connsiteY2" fmla="*/ 0 h 3102256"/>
              <a:gd name="connsiteX3" fmla="*/ 1774980 w 11343860"/>
              <a:gd name="connsiteY3" fmla="*/ 0 h 3102256"/>
              <a:gd name="connsiteX4" fmla="*/ 2328828 w 11343860"/>
              <a:gd name="connsiteY4" fmla="*/ 0 h 3102256"/>
              <a:gd name="connsiteX5" fmla="*/ 2882675 w 11343860"/>
              <a:gd name="connsiteY5" fmla="*/ 0 h 3102256"/>
              <a:gd name="connsiteX6" fmla="*/ 3776838 w 11343860"/>
              <a:gd name="connsiteY6" fmla="*/ 0 h 3102256"/>
              <a:gd name="connsiteX7" fmla="*/ 4217247 w 11343860"/>
              <a:gd name="connsiteY7" fmla="*/ 0 h 3102256"/>
              <a:gd name="connsiteX8" fmla="*/ 5111410 w 11343860"/>
              <a:gd name="connsiteY8" fmla="*/ 0 h 3102256"/>
              <a:gd name="connsiteX9" fmla="*/ 6005573 w 11343860"/>
              <a:gd name="connsiteY9" fmla="*/ 0 h 3102256"/>
              <a:gd name="connsiteX10" fmla="*/ 6672859 w 11343860"/>
              <a:gd name="connsiteY10" fmla="*/ 0 h 3102256"/>
              <a:gd name="connsiteX11" fmla="*/ 7567022 w 11343860"/>
              <a:gd name="connsiteY11" fmla="*/ 0 h 3102256"/>
              <a:gd name="connsiteX12" fmla="*/ 8120869 w 11343860"/>
              <a:gd name="connsiteY12" fmla="*/ 0 h 3102256"/>
              <a:gd name="connsiteX13" fmla="*/ 8674716 w 11343860"/>
              <a:gd name="connsiteY13" fmla="*/ 0 h 3102256"/>
              <a:gd name="connsiteX14" fmla="*/ 9455441 w 11343860"/>
              <a:gd name="connsiteY14" fmla="*/ 0 h 3102256"/>
              <a:gd name="connsiteX15" fmla="*/ 10009288 w 11343860"/>
              <a:gd name="connsiteY15" fmla="*/ 0 h 3102256"/>
              <a:gd name="connsiteX16" fmla="*/ 11343860 w 11343860"/>
              <a:gd name="connsiteY16" fmla="*/ 0 h 3102256"/>
              <a:gd name="connsiteX17" fmla="*/ 11343860 w 11343860"/>
              <a:gd name="connsiteY17" fmla="*/ 682496 h 3102256"/>
              <a:gd name="connsiteX18" fmla="*/ 11343860 w 11343860"/>
              <a:gd name="connsiteY18" fmla="*/ 1333970 h 3102256"/>
              <a:gd name="connsiteX19" fmla="*/ 11343860 w 11343860"/>
              <a:gd name="connsiteY19" fmla="*/ 1985444 h 3102256"/>
              <a:gd name="connsiteX20" fmla="*/ 11343860 w 11343860"/>
              <a:gd name="connsiteY20" fmla="*/ 2512827 h 3102256"/>
              <a:gd name="connsiteX21" fmla="*/ 11343860 w 11343860"/>
              <a:gd name="connsiteY21" fmla="*/ 3102256 h 3102256"/>
              <a:gd name="connsiteX22" fmla="*/ 10563136 w 11343860"/>
              <a:gd name="connsiteY22" fmla="*/ 3102256 h 3102256"/>
              <a:gd name="connsiteX23" fmla="*/ 10122727 w 11343860"/>
              <a:gd name="connsiteY23" fmla="*/ 3102256 h 3102256"/>
              <a:gd name="connsiteX24" fmla="*/ 9455441 w 11343860"/>
              <a:gd name="connsiteY24" fmla="*/ 3102256 h 3102256"/>
              <a:gd name="connsiteX25" fmla="*/ 9128471 w 11343860"/>
              <a:gd name="connsiteY25" fmla="*/ 3102256 h 3102256"/>
              <a:gd name="connsiteX26" fmla="*/ 8801501 w 11343860"/>
              <a:gd name="connsiteY26" fmla="*/ 3102256 h 3102256"/>
              <a:gd name="connsiteX27" fmla="*/ 8134215 w 11343860"/>
              <a:gd name="connsiteY27" fmla="*/ 3102256 h 3102256"/>
              <a:gd name="connsiteX28" fmla="*/ 7693806 w 11343860"/>
              <a:gd name="connsiteY28" fmla="*/ 3102256 h 3102256"/>
              <a:gd name="connsiteX29" fmla="*/ 6913082 w 11343860"/>
              <a:gd name="connsiteY29" fmla="*/ 3102256 h 3102256"/>
              <a:gd name="connsiteX30" fmla="*/ 6472673 w 11343860"/>
              <a:gd name="connsiteY30" fmla="*/ 3102256 h 3102256"/>
              <a:gd name="connsiteX31" fmla="*/ 5691949 w 11343860"/>
              <a:gd name="connsiteY31" fmla="*/ 3102256 h 3102256"/>
              <a:gd name="connsiteX32" fmla="*/ 5364978 w 11343860"/>
              <a:gd name="connsiteY32" fmla="*/ 3102256 h 3102256"/>
              <a:gd name="connsiteX33" fmla="*/ 4584254 w 11343860"/>
              <a:gd name="connsiteY33" fmla="*/ 3102256 h 3102256"/>
              <a:gd name="connsiteX34" fmla="*/ 4143845 w 11343860"/>
              <a:gd name="connsiteY34" fmla="*/ 3102256 h 3102256"/>
              <a:gd name="connsiteX35" fmla="*/ 3816875 w 11343860"/>
              <a:gd name="connsiteY35" fmla="*/ 3102256 h 3102256"/>
              <a:gd name="connsiteX36" fmla="*/ 3376467 w 11343860"/>
              <a:gd name="connsiteY36" fmla="*/ 3102256 h 3102256"/>
              <a:gd name="connsiteX37" fmla="*/ 2595742 w 11343860"/>
              <a:gd name="connsiteY37" fmla="*/ 3102256 h 3102256"/>
              <a:gd name="connsiteX38" fmla="*/ 2155333 w 11343860"/>
              <a:gd name="connsiteY38" fmla="*/ 3102256 h 3102256"/>
              <a:gd name="connsiteX39" fmla="*/ 1828363 w 11343860"/>
              <a:gd name="connsiteY39" fmla="*/ 3102256 h 3102256"/>
              <a:gd name="connsiteX40" fmla="*/ 1387955 w 11343860"/>
              <a:gd name="connsiteY40" fmla="*/ 3102256 h 3102256"/>
              <a:gd name="connsiteX41" fmla="*/ 834107 w 11343860"/>
              <a:gd name="connsiteY41" fmla="*/ 3102256 h 3102256"/>
              <a:gd name="connsiteX42" fmla="*/ 0 w 11343860"/>
              <a:gd name="connsiteY42" fmla="*/ 3102256 h 3102256"/>
              <a:gd name="connsiteX43" fmla="*/ 0 w 11343860"/>
              <a:gd name="connsiteY43" fmla="*/ 2543850 h 3102256"/>
              <a:gd name="connsiteX44" fmla="*/ 0 w 11343860"/>
              <a:gd name="connsiteY44" fmla="*/ 1985444 h 3102256"/>
              <a:gd name="connsiteX45" fmla="*/ 0 w 11343860"/>
              <a:gd name="connsiteY45" fmla="*/ 1364993 h 3102256"/>
              <a:gd name="connsiteX46" fmla="*/ 0 w 11343860"/>
              <a:gd name="connsiteY46" fmla="*/ 744541 h 3102256"/>
              <a:gd name="connsiteX47" fmla="*/ 0 w 11343860"/>
              <a:gd name="connsiteY47" fmla="*/ 0 h 3102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343860" h="3102256" extrusionOk="0">
                <a:moveTo>
                  <a:pt x="0" y="0"/>
                </a:moveTo>
                <a:cubicBezTo>
                  <a:pt x="200769" y="14620"/>
                  <a:pt x="438417" y="17125"/>
                  <a:pt x="553847" y="0"/>
                </a:cubicBezTo>
                <a:cubicBezTo>
                  <a:pt x="669277" y="-17125"/>
                  <a:pt x="740823" y="4735"/>
                  <a:pt x="880817" y="0"/>
                </a:cubicBezTo>
                <a:cubicBezTo>
                  <a:pt x="1020811" y="-4735"/>
                  <a:pt x="1409369" y="-42366"/>
                  <a:pt x="1774980" y="0"/>
                </a:cubicBezTo>
                <a:cubicBezTo>
                  <a:pt x="2140591" y="42366"/>
                  <a:pt x="2152249" y="-27146"/>
                  <a:pt x="2328828" y="0"/>
                </a:cubicBezTo>
                <a:cubicBezTo>
                  <a:pt x="2505407" y="27146"/>
                  <a:pt x="2627872" y="-23979"/>
                  <a:pt x="2882675" y="0"/>
                </a:cubicBezTo>
                <a:cubicBezTo>
                  <a:pt x="3137478" y="23979"/>
                  <a:pt x="3429579" y="20821"/>
                  <a:pt x="3776838" y="0"/>
                </a:cubicBezTo>
                <a:cubicBezTo>
                  <a:pt x="4124097" y="-20821"/>
                  <a:pt x="4055540" y="138"/>
                  <a:pt x="4217247" y="0"/>
                </a:cubicBezTo>
                <a:cubicBezTo>
                  <a:pt x="4378954" y="-138"/>
                  <a:pt x="4711454" y="36342"/>
                  <a:pt x="5111410" y="0"/>
                </a:cubicBezTo>
                <a:cubicBezTo>
                  <a:pt x="5511366" y="-36342"/>
                  <a:pt x="5606527" y="17631"/>
                  <a:pt x="6005573" y="0"/>
                </a:cubicBezTo>
                <a:cubicBezTo>
                  <a:pt x="6404619" y="-17631"/>
                  <a:pt x="6468593" y="28251"/>
                  <a:pt x="6672859" y="0"/>
                </a:cubicBezTo>
                <a:cubicBezTo>
                  <a:pt x="6877125" y="-28251"/>
                  <a:pt x="7263201" y="-10213"/>
                  <a:pt x="7567022" y="0"/>
                </a:cubicBezTo>
                <a:cubicBezTo>
                  <a:pt x="7870843" y="10213"/>
                  <a:pt x="7934578" y="3170"/>
                  <a:pt x="8120869" y="0"/>
                </a:cubicBezTo>
                <a:cubicBezTo>
                  <a:pt x="8307160" y="-3170"/>
                  <a:pt x="8534802" y="27678"/>
                  <a:pt x="8674716" y="0"/>
                </a:cubicBezTo>
                <a:cubicBezTo>
                  <a:pt x="8814630" y="-27678"/>
                  <a:pt x="9204777" y="19991"/>
                  <a:pt x="9455441" y="0"/>
                </a:cubicBezTo>
                <a:cubicBezTo>
                  <a:pt x="9706106" y="-19991"/>
                  <a:pt x="9869454" y="-22235"/>
                  <a:pt x="10009288" y="0"/>
                </a:cubicBezTo>
                <a:cubicBezTo>
                  <a:pt x="10149122" y="22235"/>
                  <a:pt x="10804683" y="17108"/>
                  <a:pt x="11343860" y="0"/>
                </a:cubicBezTo>
                <a:cubicBezTo>
                  <a:pt x="11375610" y="180012"/>
                  <a:pt x="11337041" y="440606"/>
                  <a:pt x="11343860" y="682496"/>
                </a:cubicBezTo>
                <a:cubicBezTo>
                  <a:pt x="11350679" y="924386"/>
                  <a:pt x="11334596" y="1093503"/>
                  <a:pt x="11343860" y="1333970"/>
                </a:cubicBezTo>
                <a:cubicBezTo>
                  <a:pt x="11353124" y="1574437"/>
                  <a:pt x="11360593" y="1825005"/>
                  <a:pt x="11343860" y="1985444"/>
                </a:cubicBezTo>
                <a:cubicBezTo>
                  <a:pt x="11327127" y="2145883"/>
                  <a:pt x="11327925" y="2349011"/>
                  <a:pt x="11343860" y="2512827"/>
                </a:cubicBezTo>
                <a:cubicBezTo>
                  <a:pt x="11359795" y="2676643"/>
                  <a:pt x="11346204" y="2813169"/>
                  <a:pt x="11343860" y="3102256"/>
                </a:cubicBezTo>
                <a:cubicBezTo>
                  <a:pt x="11006330" y="3070497"/>
                  <a:pt x="10763917" y="3127469"/>
                  <a:pt x="10563136" y="3102256"/>
                </a:cubicBezTo>
                <a:cubicBezTo>
                  <a:pt x="10362355" y="3077043"/>
                  <a:pt x="10237487" y="3082341"/>
                  <a:pt x="10122727" y="3102256"/>
                </a:cubicBezTo>
                <a:cubicBezTo>
                  <a:pt x="10007967" y="3122171"/>
                  <a:pt x="9624028" y="3098949"/>
                  <a:pt x="9455441" y="3102256"/>
                </a:cubicBezTo>
                <a:cubicBezTo>
                  <a:pt x="9286854" y="3105563"/>
                  <a:pt x="9229205" y="3087738"/>
                  <a:pt x="9128471" y="3102256"/>
                </a:cubicBezTo>
                <a:cubicBezTo>
                  <a:pt x="9027737" y="3116775"/>
                  <a:pt x="8885401" y="3117960"/>
                  <a:pt x="8801501" y="3102256"/>
                </a:cubicBezTo>
                <a:cubicBezTo>
                  <a:pt x="8717601" y="3086553"/>
                  <a:pt x="8343056" y="3126883"/>
                  <a:pt x="8134215" y="3102256"/>
                </a:cubicBezTo>
                <a:cubicBezTo>
                  <a:pt x="7925374" y="3077629"/>
                  <a:pt x="7886428" y="3087245"/>
                  <a:pt x="7693806" y="3102256"/>
                </a:cubicBezTo>
                <a:cubicBezTo>
                  <a:pt x="7501184" y="3117267"/>
                  <a:pt x="7192616" y="3093741"/>
                  <a:pt x="6913082" y="3102256"/>
                </a:cubicBezTo>
                <a:cubicBezTo>
                  <a:pt x="6633548" y="3110771"/>
                  <a:pt x="6633994" y="3108773"/>
                  <a:pt x="6472673" y="3102256"/>
                </a:cubicBezTo>
                <a:cubicBezTo>
                  <a:pt x="6311352" y="3095739"/>
                  <a:pt x="5972263" y="3066425"/>
                  <a:pt x="5691949" y="3102256"/>
                </a:cubicBezTo>
                <a:cubicBezTo>
                  <a:pt x="5411635" y="3138087"/>
                  <a:pt x="5486348" y="3086785"/>
                  <a:pt x="5364978" y="3102256"/>
                </a:cubicBezTo>
                <a:cubicBezTo>
                  <a:pt x="5243608" y="3117727"/>
                  <a:pt x="4900551" y="3099366"/>
                  <a:pt x="4584254" y="3102256"/>
                </a:cubicBezTo>
                <a:cubicBezTo>
                  <a:pt x="4267957" y="3105146"/>
                  <a:pt x="4344441" y="3095660"/>
                  <a:pt x="4143845" y="3102256"/>
                </a:cubicBezTo>
                <a:cubicBezTo>
                  <a:pt x="3943249" y="3108852"/>
                  <a:pt x="3967187" y="3089167"/>
                  <a:pt x="3816875" y="3102256"/>
                </a:cubicBezTo>
                <a:cubicBezTo>
                  <a:pt x="3666563" y="3115346"/>
                  <a:pt x="3487805" y="3111932"/>
                  <a:pt x="3376467" y="3102256"/>
                </a:cubicBezTo>
                <a:cubicBezTo>
                  <a:pt x="3265129" y="3092580"/>
                  <a:pt x="2824130" y="3082491"/>
                  <a:pt x="2595742" y="3102256"/>
                </a:cubicBezTo>
                <a:cubicBezTo>
                  <a:pt x="2367354" y="3122021"/>
                  <a:pt x="2329982" y="3088540"/>
                  <a:pt x="2155333" y="3102256"/>
                </a:cubicBezTo>
                <a:cubicBezTo>
                  <a:pt x="1980684" y="3115972"/>
                  <a:pt x="1985119" y="3092844"/>
                  <a:pt x="1828363" y="3102256"/>
                </a:cubicBezTo>
                <a:cubicBezTo>
                  <a:pt x="1671607" y="3111669"/>
                  <a:pt x="1558420" y="3099294"/>
                  <a:pt x="1387955" y="3102256"/>
                </a:cubicBezTo>
                <a:cubicBezTo>
                  <a:pt x="1217490" y="3105218"/>
                  <a:pt x="1061171" y="3107472"/>
                  <a:pt x="834107" y="3102256"/>
                </a:cubicBezTo>
                <a:cubicBezTo>
                  <a:pt x="607043" y="3097040"/>
                  <a:pt x="327281" y="3079250"/>
                  <a:pt x="0" y="3102256"/>
                </a:cubicBezTo>
                <a:cubicBezTo>
                  <a:pt x="-6941" y="2852107"/>
                  <a:pt x="-9342" y="2816366"/>
                  <a:pt x="0" y="2543850"/>
                </a:cubicBezTo>
                <a:cubicBezTo>
                  <a:pt x="9342" y="2271334"/>
                  <a:pt x="-22062" y="2260738"/>
                  <a:pt x="0" y="1985444"/>
                </a:cubicBezTo>
                <a:cubicBezTo>
                  <a:pt x="22062" y="1710150"/>
                  <a:pt x="24654" y="1496016"/>
                  <a:pt x="0" y="1364993"/>
                </a:cubicBezTo>
                <a:cubicBezTo>
                  <a:pt x="-24654" y="1233970"/>
                  <a:pt x="5895" y="1017791"/>
                  <a:pt x="0" y="744541"/>
                </a:cubicBezTo>
                <a:cubicBezTo>
                  <a:pt x="-5895" y="471291"/>
                  <a:pt x="-32848" y="159189"/>
                  <a:pt x="0" y="0"/>
                </a:cubicBezTo>
                <a:close/>
              </a:path>
            </a:pathLst>
          </a:custGeom>
          <a:noFill/>
          <a:ln w="73025">
            <a:solidFill>
              <a:schemeClr val="accent6">
                <a:lumMod val="75000"/>
              </a:schemeClr>
            </a:solidFill>
            <a:prstDash val="solid"/>
            <a:beve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910F842E-69F5-1F9C-03CB-442931F3F7C0}"/>
              </a:ext>
            </a:extLst>
          </p:cNvPr>
          <p:cNvSpPr/>
          <p:nvPr/>
        </p:nvSpPr>
        <p:spPr>
          <a:xfrm>
            <a:off x="6811616" y="795905"/>
            <a:ext cx="1113182" cy="1311965"/>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503FF5C7-1328-9169-14A5-584E5F48C847}"/>
              </a:ext>
            </a:extLst>
          </p:cNvPr>
          <p:cNvSpPr txBox="1"/>
          <p:nvPr/>
        </p:nvSpPr>
        <p:spPr>
          <a:xfrm>
            <a:off x="6806432" y="758122"/>
            <a:ext cx="134590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EXTERNAL WEBSITE</a:t>
            </a:r>
          </a:p>
        </p:txBody>
      </p:sp>
      <p:sp>
        <p:nvSpPr>
          <p:cNvPr id="39" name="Frame 38">
            <a:extLst>
              <a:ext uri="{FF2B5EF4-FFF2-40B4-BE49-F238E27FC236}">
                <a16:creationId xmlns:a16="http://schemas.microsoft.com/office/drawing/2014/main" id="{F17A5754-0310-6DB3-27F8-E79E61FBA362}"/>
              </a:ext>
            </a:extLst>
          </p:cNvPr>
          <p:cNvSpPr/>
          <p:nvPr/>
        </p:nvSpPr>
        <p:spPr>
          <a:xfrm>
            <a:off x="6930886" y="1478817"/>
            <a:ext cx="785951" cy="564846"/>
          </a:xfrm>
          <a:prstGeom prst="fram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TextBox 39">
            <a:extLst>
              <a:ext uri="{FF2B5EF4-FFF2-40B4-BE49-F238E27FC236}">
                <a16:creationId xmlns:a16="http://schemas.microsoft.com/office/drawing/2014/main" id="{9B43139A-F4D0-2FAC-CBDB-CCD6F6859662}"/>
              </a:ext>
            </a:extLst>
          </p:cNvPr>
          <p:cNvSpPr txBox="1"/>
          <p:nvPr/>
        </p:nvSpPr>
        <p:spPr>
          <a:xfrm>
            <a:off x="7000726" y="1564994"/>
            <a:ext cx="78850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LINK</a:t>
            </a:r>
          </a:p>
        </p:txBody>
      </p:sp>
      <p:sp>
        <p:nvSpPr>
          <p:cNvPr id="41" name="Arrow: Down 40">
            <a:extLst>
              <a:ext uri="{FF2B5EF4-FFF2-40B4-BE49-F238E27FC236}">
                <a16:creationId xmlns:a16="http://schemas.microsoft.com/office/drawing/2014/main" id="{C567ED7B-1325-444D-7CD7-F37E0D633B5E}"/>
              </a:ext>
            </a:extLst>
          </p:cNvPr>
          <p:cNvSpPr/>
          <p:nvPr/>
        </p:nvSpPr>
        <p:spPr>
          <a:xfrm rot="2340000" flipH="1">
            <a:off x="6709697" y="1814016"/>
            <a:ext cx="214086" cy="1300445"/>
          </a:xfrm>
          <a:prstGeom prst="downArrow">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rrow: Down 1">
            <a:extLst>
              <a:ext uri="{FF2B5EF4-FFF2-40B4-BE49-F238E27FC236}">
                <a16:creationId xmlns:a16="http://schemas.microsoft.com/office/drawing/2014/main" id="{8D00C2E6-CE88-D8F0-3367-ABD02A021E15}"/>
              </a:ext>
            </a:extLst>
          </p:cNvPr>
          <p:cNvSpPr/>
          <p:nvPr/>
        </p:nvSpPr>
        <p:spPr>
          <a:xfrm rot="16860000">
            <a:off x="8590811" y="2008649"/>
            <a:ext cx="269196" cy="3480312"/>
          </a:xfrm>
          <a:prstGeom prst="downArrow">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E1AF464-7CE2-D85C-8DA1-1BB5F22E8BAD}"/>
              </a:ext>
            </a:extLst>
          </p:cNvPr>
          <p:cNvSpPr txBox="1"/>
          <p:nvPr/>
        </p:nvSpPr>
        <p:spPr>
          <a:xfrm>
            <a:off x="390612" y="2305487"/>
            <a:ext cx="5160515" cy="743217"/>
          </a:xfrm>
          <a:prstGeom prst="rect">
            <a:avLst/>
          </a:prstGeom>
          <a:noFill/>
        </p:spPr>
        <p:txBody>
          <a:bodyPr wrap="none" rtlCol="0">
            <a:spAutoFit/>
          </a:bodyPr>
          <a:lstStyle/>
          <a:p>
            <a:pPr>
              <a:lnSpc>
                <a:spcPct val="110000"/>
              </a:lnSpc>
            </a:pPr>
            <a:r>
              <a:rPr lang="en-GB" sz="2000" b="1" dirty="0">
                <a:latin typeface="Arial" panose="020B0604020202020204" pitchFamily="34" charset="0"/>
                <a:ea typeface="Calibri" panose="020F0502020204030204" pitchFamily="34" charset="0"/>
                <a:cs typeface="Arial" panose="020B0604020202020204" pitchFamily="34" charset="0"/>
              </a:rPr>
              <a:t>The Eye Care Support Pathway in Wales:</a:t>
            </a:r>
          </a:p>
          <a:p>
            <a:pPr>
              <a:lnSpc>
                <a:spcPct val="110000"/>
              </a:lnSpc>
            </a:pPr>
            <a:r>
              <a:rPr lang="en-GB" sz="2000" b="1" dirty="0">
                <a:latin typeface="Arial" panose="020B0604020202020204" pitchFamily="34" charset="0"/>
                <a:ea typeface="Calibri" panose="020F0502020204030204" pitchFamily="34" charset="0"/>
                <a:cs typeface="Arial" panose="020B0604020202020204" pitchFamily="34" charset="0"/>
              </a:rPr>
              <a:t>The Wales Vision Forum website</a:t>
            </a:r>
          </a:p>
        </p:txBody>
      </p:sp>
      <p:pic>
        <p:nvPicPr>
          <p:cNvPr id="43" name="Picture 42" descr="A green sign with white text&#10;&#10;Description automatically generated">
            <a:extLst>
              <a:ext uri="{FF2B5EF4-FFF2-40B4-BE49-F238E27FC236}">
                <a16:creationId xmlns:a16="http://schemas.microsoft.com/office/drawing/2014/main" id="{94F2644C-CC28-DF4F-213A-D94384A41A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
        <p:nvSpPr>
          <p:cNvPr id="46" name="Rectangle 45">
            <a:extLst>
              <a:ext uri="{FF2B5EF4-FFF2-40B4-BE49-F238E27FC236}">
                <a16:creationId xmlns:a16="http://schemas.microsoft.com/office/drawing/2014/main" id="{35F7C9F3-72C6-9DA5-072B-4B69576CAD82}"/>
              </a:ext>
            </a:extLst>
          </p:cNvPr>
          <p:cNvSpPr/>
          <p:nvPr/>
        </p:nvSpPr>
        <p:spPr>
          <a:xfrm>
            <a:off x="2204999" y="3918568"/>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3C587ED0-F5A4-D0D0-45A4-8FD8F0B5DD74}"/>
              </a:ext>
            </a:extLst>
          </p:cNvPr>
          <p:cNvSpPr/>
          <p:nvPr/>
        </p:nvSpPr>
        <p:spPr>
          <a:xfrm>
            <a:off x="3757523" y="3914493"/>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8" name="Rectangle 47">
            <a:extLst>
              <a:ext uri="{FF2B5EF4-FFF2-40B4-BE49-F238E27FC236}">
                <a16:creationId xmlns:a16="http://schemas.microsoft.com/office/drawing/2014/main" id="{D42C658D-56C9-D1D5-5C41-0A8D70284243}"/>
              </a:ext>
            </a:extLst>
          </p:cNvPr>
          <p:cNvSpPr/>
          <p:nvPr/>
        </p:nvSpPr>
        <p:spPr>
          <a:xfrm>
            <a:off x="5338571" y="3926717"/>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Rectangle 48">
            <a:extLst>
              <a:ext uri="{FF2B5EF4-FFF2-40B4-BE49-F238E27FC236}">
                <a16:creationId xmlns:a16="http://schemas.microsoft.com/office/drawing/2014/main" id="{D534B885-2C53-E88E-F2EA-57F45E63AE49}"/>
              </a:ext>
            </a:extLst>
          </p:cNvPr>
          <p:cNvSpPr/>
          <p:nvPr/>
        </p:nvSpPr>
        <p:spPr>
          <a:xfrm>
            <a:off x="7062240" y="3922643"/>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0" name="Rectangle 49">
            <a:extLst>
              <a:ext uri="{FF2B5EF4-FFF2-40B4-BE49-F238E27FC236}">
                <a16:creationId xmlns:a16="http://schemas.microsoft.com/office/drawing/2014/main" id="{512B2815-E9BA-A7C9-D0D9-9593159A229E}"/>
              </a:ext>
            </a:extLst>
          </p:cNvPr>
          <p:cNvSpPr/>
          <p:nvPr/>
        </p:nvSpPr>
        <p:spPr>
          <a:xfrm>
            <a:off x="8871480" y="3934867"/>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1" name="Rectangle 50">
            <a:extLst>
              <a:ext uri="{FF2B5EF4-FFF2-40B4-BE49-F238E27FC236}">
                <a16:creationId xmlns:a16="http://schemas.microsoft.com/office/drawing/2014/main" id="{690BCFD6-75C3-4F9C-300C-4118A7E49D5F}"/>
              </a:ext>
            </a:extLst>
          </p:cNvPr>
          <p:cNvSpPr/>
          <p:nvPr/>
        </p:nvSpPr>
        <p:spPr>
          <a:xfrm>
            <a:off x="10375106" y="3930792"/>
            <a:ext cx="1247651" cy="1299741"/>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2" name="Picture 51" descr="Perspectif QR Code-2.png">
            <a:extLst>
              <a:ext uri="{FF2B5EF4-FFF2-40B4-BE49-F238E27FC236}">
                <a16:creationId xmlns:a16="http://schemas.microsoft.com/office/drawing/2014/main" id="{649B713F-151C-DBF6-4513-D532D3E7D5BE}"/>
              </a:ext>
            </a:extLst>
          </p:cNvPr>
          <p:cNvPicPr>
            <a:picLocks noChangeAspect="1"/>
          </p:cNvPicPr>
          <p:nvPr/>
        </p:nvPicPr>
        <p:blipFill>
          <a:blip r:embed="rId4"/>
          <a:stretch>
            <a:fillRect/>
          </a:stretch>
        </p:blipFill>
        <p:spPr>
          <a:xfrm>
            <a:off x="5365368" y="1105094"/>
            <a:ext cx="996729" cy="943756"/>
          </a:xfrm>
          <a:prstGeom prst="rect">
            <a:avLst/>
          </a:prstGeom>
        </p:spPr>
      </p:pic>
      <p:sp>
        <p:nvSpPr>
          <p:cNvPr id="10" name="Arrow: Down 9">
            <a:extLst>
              <a:ext uri="{FF2B5EF4-FFF2-40B4-BE49-F238E27FC236}">
                <a16:creationId xmlns:a16="http://schemas.microsoft.com/office/drawing/2014/main" id="{4A0F0A03-0956-4CB3-5567-6CCE2ACF25CC}"/>
              </a:ext>
            </a:extLst>
          </p:cNvPr>
          <p:cNvSpPr/>
          <p:nvPr/>
        </p:nvSpPr>
        <p:spPr>
          <a:xfrm>
            <a:off x="5752632" y="1928857"/>
            <a:ext cx="214869" cy="1006851"/>
          </a:xfrm>
          <a:prstGeom prst="down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omputer&#10;&#10;Description automatically generated">
            <a:extLst>
              <a:ext uri="{FF2B5EF4-FFF2-40B4-BE49-F238E27FC236}">
                <a16:creationId xmlns:a16="http://schemas.microsoft.com/office/drawing/2014/main" id="{DC22348B-5F14-E84D-BBD0-CDD1C36576D2}"/>
              </a:ext>
            </a:extLst>
          </p:cNvPr>
          <p:cNvPicPr>
            <a:picLocks noChangeAspect="1"/>
          </p:cNvPicPr>
          <p:nvPr/>
        </p:nvPicPr>
        <p:blipFill>
          <a:blip r:embed="rId3"/>
          <a:stretch>
            <a:fillRect/>
          </a:stretch>
        </p:blipFill>
        <p:spPr>
          <a:xfrm>
            <a:off x="1720312" y="1601294"/>
            <a:ext cx="8680704" cy="5289567"/>
          </a:xfrm>
          <a:prstGeom prst="rect">
            <a:avLst/>
          </a:prstGeom>
        </p:spPr>
      </p:pic>
      <p:sp>
        <p:nvSpPr>
          <p:cNvPr id="3" name="TextBox 2">
            <a:extLst>
              <a:ext uri="{FF2B5EF4-FFF2-40B4-BE49-F238E27FC236}">
                <a16:creationId xmlns:a16="http://schemas.microsoft.com/office/drawing/2014/main" id="{9FE972DA-9AF3-848C-E462-194328073BDC}"/>
              </a:ext>
            </a:extLst>
          </p:cNvPr>
          <p:cNvSpPr txBox="1"/>
          <p:nvPr/>
        </p:nvSpPr>
        <p:spPr>
          <a:xfrm>
            <a:off x="183258" y="947400"/>
            <a:ext cx="6354304" cy="654475"/>
          </a:xfrm>
          <a:prstGeom prst="rect">
            <a:avLst/>
          </a:prstGeom>
          <a:noFill/>
        </p:spPr>
        <p:txBody>
          <a:bodyPr wrap="square">
            <a:spAutoFit/>
          </a:bodyPr>
          <a:lstStyle/>
          <a:p>
            <a:pPr>
              <a:lnSpc>
                <a:spcPct val="110000"/>
              </a:lnSpc>
            </a:pPr>
            <a:r>
              <a:rPr lang="en-GB" sz="3600" b="1">
                <a:latin typeface="Arial" panose="020B0604020202020204" pitchFamily="34" charset="0"/>
                <a:ea typeface="Calibri" panose="020F0502020204030204" pitchFamily="34" charset="0"/>
                <a:cs typeface="Arial" panose="020B0604020202020204" pitchFamily="34" charset="0"/>
              </a:rPr>
              <a:t>What is </a:t>
            </a:r>
            <a:r>
              <a:rPr lang="en-GB" sz="3600" b="1" err="1">
                <a:latin typeface="Arial" panose="020B0604020202020204" pitchFamily="34" charset="0"/>
                <a:ea typeface="Calibri" panose="020F0502020204030204" pitchFamily="34" charset="0"/>
                <a:cs typeface="Arial" panose="020B0604020202020204" pitchFamily="34" charset="0"/>
              </a:rPr>
              <a:t>Perspectif</a:t>
            </a:r>
            <a:r>
              <a:rPr lang="en-GB" sz="3600" b="1">
                <a:latin typeface="Arial" panose="020B0604020202020204" pitchFamily="34" charset="0"/>
                <a:ea typeface="Calibri" panose="020F0502020204030204" pitchFamily="34" charset="0"/>
                <a:cs typeface="Arial" panose="020B0604020202020204" pitchFamily="34" charset="0"/>
              </a:rPr>
              <a:t> Portal? </a:t>
            </a:r>
          </a:p>
        </p:txBody>
      </p:sp>
      <p:pic>
        <p:nvPicPr>
          <p:cNvPr id="4" name="Picture 3" descr="A green sign with white text&#10;&#10;Description automatically generated">
            <a:extLst>
              <a:ext uri="{FF2B5EF4-FFF2-40B4-BE49-F238E27FC236}">
                <a16:creationId xmlns:a16="http://schemas.microsoft.com/office/drawing/2014/main" id="{E560FBDF-DC24-E896-F21E-548ED035F5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5482028" cy="750277"/>
          </a:xfrm>
          <a:prstGeom prst="rect">
            <a:avLst/>
          </a:prstGeom>
        </p:spPr>
      </p:pic>
    </p:spTree>
    <p:extLst>
      <p:ext uri="{BB962C8B-B14F-4D97-AF65-F5344CB8AC3E}">
        <p14:creationId xmlns:p14="http://schemas.microsoft.com/office/powerpoint/2010/main" val="2634556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32f0c94a-819f-4270-be54-8f20d12c5f78">
      <UserInfo>
        <DisplayName/>
        <AccountId xsi:nil="true"/>
        <AccountType/>
      </UserInfo>
    </SharedWithUsers>
    <lcf76f155ced4ddcb4097134ff3c332f xmlns="9f514e85-246f-41a1-b936-c863447846eb">
      <Terms xmlns="http://schemas.microsoft.com/office/infopath/2007/PartnerControls"/>
    </lcf76f155ced4ddcb4097134ff3c332f>
    <TaxCatchAll xmlns="32f0c94a-819f-4270-be54-8f20d12c5f7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D4EDDBAEDA9D499B9F6383B73A6704" ma:contentTypeVersion="15" ma:contentTypeDescription="Create a new document." ma:contentTypeScope="" ma:versionID="859f4ec4d43cd3d09dae2d190413c42c">
  <xsd:schema xmlns:xsd="http://www.w3.org/2001/XMLSchema" xmlns:xs="http://www.w3.org/2001/XMLSchema" xmlns:p="http://schemas.microsoft.com/office/2006/metadata/properties" xmlns:ns2="32f0c94a-819f-4270-be54-8f20d12c5f78" xmlns:ns3="9f514e85-246f-41a1-b936-c863447846eb" targetNamespace="http://schemas.microsoft.com/office/2006/metadata/properties" ma:root="true" ma:fieldsID="c20d887187c3d566832b8b709c1085b3" ns2:_="" ns3:_="">
    <xsd:import namespace="32f0c94a-819f-4270-be54-8f20d12c5f78"/>
    <xsd:import namespace="9f514e85-246f-41a1-b936-c863447846e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f0c94a-819f-4270-be54-8f20d12c5f7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3dfab7ff-493e-4f05-914a-34e092f24bb1}" ma:internalName="TaxCatchAll" ma:showField="CatchAllData" ma:web="32f0c94a-819f-4270-be54-8f20d12c5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f514e85-246f-41a1-b936-c863447846e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ab117e7-6f4a-42cd-b5da-bc305b27d27a"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88ACFF-E57F-4BE3-98EA-3DD3FAB2DEC8}">
  <ds:schemaRefs>
    <ds:schemaRef ds:uri="http://schemas.microsoft.com/sharepoint/v3/contenttype/forms"/>
  </ds:schemaRefs>
</ds:datastoreItem>
</file>

<file path=customXml/itemProps2.xml><?xml version="1.0" encoding="utf-8"?>
<ds:datastoreItem xmlns:ds="http://schemas.openxmlformats.org/officeDocument/2006/customXml" ds:itemID="{AC51B7F6-8932-4C10-94EF-E56FA10B8A99}">
  <ds:schemaRefs>
    <ds:schemaRef ds:uri="http://purl.org/dc/elements/1.1/"/>
    <ds:schemaRef ds:uri="http://schemas.microsoft.com/office/2006/documentManagement/types"/>
    <ds:schemaRef ds:uri="http://www.w3.org/XML/1998/namespace"/>
    <ds:schemaRef ds:uri="http://schemas.microsoft.com/office/infopath/2007/PartnerControls"/>
    <ds:schemaRef ds:uri="32f0c94a-819f-4270-be54-8f20d12c5f78"/>
    <ds:schemaRef ds:uri="http://purl.org/dc/dcmitype/"/>
    <ds:schemaRef ds:uri="http://purl.org/dc/terms/"/>
    <ds:schemaRef ds:uri="http://schemas.openxmlformats.org/package/2006/metadata/core-properties"/>
    <ds:schemaRef ds:uri="9f514e85-246f-41a1-b936-c863447846eb"/>
    <ds:schemaRef ds:uri="http://schemas.microsoft.com/office/2006/metadata/properties"/>
  </ds:schemaRefs>
</ds:datastoreItem>
</file>

<file path=customXml/itemProps3.xml><?xml version="1.0" encoding="utf-8"?>
<ds:datastoreItem xmlns:ds="http://schemas.openxmlformats.org/officeDocument/2006/customXml" ds:itemID="{04B9C4B7-4539-4CCF-8F3A-44D14213BFA2}">
  <ds:schemaRefs>
    <ds:schemaRef ds:uri="32f0c94a-819f-4270-be54-8f20d12c5f78"/>
    <ds:schemaRef ds:uri="9f514e85-246f-41a1-b936-c863447846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207</TotalTime>
  <Words>1614</Words>
  <Application>Microsoft Macintosh PowerPoint</Application>
  <PresentationFormat>Widescreen</PresentationFormat>
  <Paragraphs>156</Paragraphs>
  <Slides>13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Calibri</vt:lpstr>
      <vt:lpstr>office theme</vt:lpstr>
      <vt:lpstr>A new pathway into the Third Sector</vt:lpstr>
      <vt:lpstr>PowerPoint Presentation</vt:lpstr>
      <vt:lpstr>WECC 2023</vt:lpstr>
      <vt:lpstr>WGOS4 clinical manual</vt:lpstr>
      <vt:lpstr>WGOS4 guidance</vt:lpstr>
      <vt:lpstr>WGOS4 reporting</vt:lpstr>
      <vt:lpstr>Wales Vision Forum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Owen Williams</cp:lastModifiedBy>
  <cp:revision>106</cp:revision>
  <cp:lastPrinted>2024-10-25T14:16:06Z</cp:lastPrinted>
  <dcterms:created xsi:type="dcterms:W3CDTF">2024-10-16T09:52:31Z</dcterms:created>
  <dcterms:modified xsi:type="dcterms:W3CDTF">2024-11-04T14:45:52Z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0x01010066D4EDDBAEDA9D499B9F6383B73A6704</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