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95" r:id="rId2"/>
    <p:sldId id="262" r:id="rId3"/>
    <p:sldId id="281" r:id="rId4"/>
    <p:sldId id="335" r:id="rId5"/>
    <p:sldId id="336" r:id="rId6"/>
    <p:sldId id="270" r:id="rId7"/>
    <p:sldId id="331" r:id="rId8"/>
    <p:sldId id="321" r:id="rId9"/>
    <p:sldId id="332" r:id="rId10"/>
    <p:sldId id="339" r:id="rId11"/>
    <p:sldId id="338" r:id="rId12"/>
    <p:sldId id="337" r:id="rId13"/>
  </p:sldIdLst>
  <p:sldSz cx="12192000" cy="6858000"/>
  <p:notesSz cx="6858000" cy="9144000"/>
  <p:embeddedFontLst>
    <p:embeddedFont>
      <p:font typeface="Lato" panose="020F050202020403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46"/>
    <a:srgbClr val="E41B18"/>
    <a:srgbClr val="EC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17B0F-3A0F-46FF-A84C-D51CDDECCF1B}" v="23" dt="2024-11-01T14:28:36.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8" autoAdjust="0"/>
  </p:normalViewPr>
  <p:slideViewPr>
    <p:cSldViewPr>
      <p:cViewPr varScale="1">
        <p:scale>
          <a:sx n="67" d="100"/>
          <a:sy n="67" d="100"/>
        </p:scale>
        <p:origin x="644"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Ellis" userId="7e5911b0-e6b1-4fc0-b6e8-eb7419023651" providerId="ADAL" clId="{8BA17B0F-3A0F-46FF-A84C-D51CDDECCF1B}"/>
    <pc:docChg chg="custSel addSld delSld modSld sldOrd">
      <pc:chgData name="Beth Ellis" userId="7e5911b0-e6b1-4fc0-b6e8-eb7419023651" providerId="ADAL" clId="{8BA17B0F-3A0F-46FF-A84C-D51CDDECCF1B}" dt="2024-11-04T10:11:29.014" v="1051"/>
      <pc:docMkLst>
        <pc:docMk/>
      </pc:docMkLst>
      <pc:sldChg chg="addSp delSp modSp mod">
        <pc:chgData name="Beth Ellis" userId="7e5911b0-e6b1-4fc0-b6e8-eb7419023651" providerId="ADAL" clId="{8BA17B0F-3A0F-46FF-A84C-D51CDDECCF1B}" dt="2024-11-01T12:46:42.309" v="115" actId="1076"/>
        <pc:sldMkLst>
          <pc:docMk/>
          <pc:sldMk cId="1191759150" sldId="270"/>
        </pc:sldMkLst>
        <pc:spChg chg="mod">
          <ac:chgData name="Beth Ellis" userId="7e5911b0-e6b1-4fc0-b6e8-eb7419023651" providerId="ADAL" clId="{8BA17B0F-3A0F-46FF-A84C-D51CDDECCF1B}" dt="2024-11-01T12:39:48.574" v="98" actId="20577"/>
          <ac:spMkLst>
            <pc:docMk/>
            <pc:sldMk cId="1191759150" sldId="270"/>
            <ac:spMk id="7" creationId="{C03485E5-DCB5-4E8D-BDAC-136BA899F52C}"/>
          </ac:spMkLst>
        </pc:spChg>
        <pc:picChg chg="del">
          <ac:chgData name="Beth Ellis" userId="7e5911b0-e6b1-4fc0-b6e8-eb7419023651" providerId="ADAL" clId="{8BA17B0F-3A0F-46FF-A84C-D51CDDECCF1B}" dt="2024-11-01T12:39:51.857" v="99" actId="478"/>
          <ac:picMkLst>
            <pc:docMk/>
            <pc:sldMk cId="1191759150" sldId="270"/>
            <ac:picMk id="8" creationId="{00000000-0000-0000-0000-000000000000}"/>
          </ac:picMkLst>
        </pc:picChg>
        <pc:picChg chg="del">
          <ac:chgData name="Beth Ellis" userId="7e5911b0-e6b1-4fc0-b6e8-eb7419023651" providerId="ADAL" clId="{8BA17B0F-3A0F-46FF-A84C-D51CDDECCF1B}" dt="2024-11-01T12:45:48.232" v="105" actId="478"/>
          <ac:picMkLst>
            <pc:docMk/>
            <pc:sldMk cId="1191759150" sldId="270"/>
            <ac:picMk id="9" creationId="{CEBF2D41-8A03-46F2-817D-0104A0A44A35}"/>
          </ac:picMkLst>
        </pc:picChg>
        <pc:picChg chg="add del mod">
          <ac:chgData name="Beth Ellis" userId="7e5911b0-e6b1-4fc0-b6e8-eb7419023651" providerId="ADAL" clId="{8BA17B0F-3A0F-46FF-A84C-D51CDDECCF1B}" dt="2024-11-01T12:43:16.925" v="104" actId="478"/>
          <ac:picMkLst>
            <pc:docMk/>
            <pc:sldMk cId="1191759150" sldId="270"/>
            <ac:picMk id="1026" creationId="{B4142331-7CDD-853F-50D9-F1A3F6411106}"/>
          </ac:picMkLst>
        </pc:picChg>
        <pc:picChg chg="add del mod">
          <ac:chgData name="Beth Ellis" userId="7e5911b0-e6b1-4fc0-b6e8-eb7419023651" providerId="ADAL" clId="{8BA17B0F-3A0F-46FF-A84C-D51CDDECCF1B}" dt="2024-11-01T12:43:16.925" v="104" actId="478"/>
          <ac:picMkLst>
            <pc:docMk/>
            <pc:sldMk cId="1191759150" sldId="270"/>
            <ac:picMk id="1028" creationId="{992CE601-87C1-BF26-4B5E-0FDD71B1272E}"/>
          </ac:picMkLst>
        </pc:picChg>
        <pc:picChg chg="add mod">
          <ac:chgData name="Beth Ellis" userId="7e5911b0-e6b1-4fc0-b6e8-eb7419023651" providerId="ADAL" clId="{8BA17B0F-3A0F-46FF-A84C-D51CDDECCF1B}" dt="2024-11-01T12:46:04.187" v="110" actId="1076"/>
          <ac:picMkLst>
            <pc:docMk/>
            <pc:sldMk cId="1191759150" sldId="270"/>
            <ac:picMk id="1030" creationId="{FCEDD8D5-C062-FF2A-D007-9E69BB901144}"/>
          </ac:picMkLst>
        </pc:picChg>
        <pc:picChg chg="add mod">
          <ac:chgData name="Beth Ellis" userId="7e5911b0-e6b1-4fc0-b6e8-eb7419023651" providerId="ADAL" clId="{8BA17B0F-3A0F-46FF-A84C-D51CDDECCF1B}" dt="2024-11-01T12:46:42.309" v="115" actId="1076"/>
          <ac:picMkLst>
            <pc:docMk/>
            <pc:sldMk cId="1191759150" sldId="270"/>
            <ac:picMk id="1032" creationId="{4EE19558-B7E5-4D91-4AF9-F49A27830C7F}"/>
          </ac:picMkLst>
        </pc:picChg>
      </pc:sldChg>
      <pc:sldChg chg="modSp add mod ord">
        <pc:chgData name="Beth Ellis" userId="7e5911b0-e6b1-4fc0-b6e8-eb7419023651" providerId="ADAL" clId="{8BA17B0F-3A0F-46FF-A84C-D51CDDECCF1B}" dt="2024-11-01T12:38:12.300" v="86" actId="20577"/>
        <pc:sldMkLst>
          <pc:docMk/>
          <pc:sldMk cId="1310410503" sldId="281"/>
        </pc:sldMkLst>
        <pc:spChg chg="mod">
          <ac:chgData name="Beth Ellis" userId="7e5911b0-e6b1-4fc0-b6e8-eb7419023651" providerId="ADAL" clId="{8BA17B0F-3A0F-46FF-A84C-D51CDDECCF1B}" dt="2024-11-01T12:38:12.300" v="86" actId="20577"/>
          <ac:spMkLst>
            <pc:docMk/>
            <pc:sldMk cId="1310410503" sldId="281"/>
            <ac:spMk id="3" creationId="{3C315207-328D-4666-ADBA-23A0C8591830}"/>
          </ac:spMkLst>
        </pc:spChg>
      </pc:sldChg>
      <pc:sldChg chg="modSp mod ord">
        <pc:chgData name="Beth Ellis" userId="7e5911b0-e6b1-4fc0-b6e8-eb7419023651" providerId="ADAL" clId="{8BA17B0F-3A0F-46FF-A84C-D51CDDECCF1B}" dt="2024-11-04T10:01:21.660" v="407" actId="20577"/>
        <pc:sldMkLst>
          <pc:docMk/>
          <pc:sldMk cId="189714230" sldId="321"/>
        </pc:sldMkLst>
        <pc:spChg chg="mod">
          <ac:chgData name="Beth Ellis" userId="7e5911b0-e6b1-4fc0-b6e8-eb7419023651" providerId="ADAL" clId="{8BA17B0F-3A0F-46FF-A84C-D51CDDECCF1B}" dt="2024-11-04T10:01:21.660" v="407" actId="20577"/>
          <ac:spMkLst>
            <pc:docMk/>
            <pc:sldMk cId="189714230" sldId="321"/>
            <ac:spMk id="5" creationId="{00000000-0000-0000-0000-000000000000}"/>
          </ac:spMkLst>
        </pc:spChg>
      </pc:sldChg>
      <pc:sldChg chg="del">
        <pc:chgData name="Beth Ellis" userId="7e5911b0-e6b1-4fc0-b6e8-eb7419023651" providerId="ADAL" clId="{8BA17B0F-3A0F-46FF-A84C-D51CDDECCF1B}" dt="2024-11-01T14:07:38.277" v="289" actId="2696"/>
        <pc:sldMkLst>
          <pc:docMk/>
          <pc:sldMk cId="2676954244" sldId="329"/>
        </pc:sldMkLst>
      </pc:sldChg>
      <pc:sldChg chg="delSp modSp mod">
        <pc:chgData name="Beth Ellis" userId="7e5911b0-e6b1-4fc0-b6e8-eb7419023651" providerId="ADAL" clId="{8BA17B0F-3A0F-46FF-A84C-D51CDDECCF1B}" dt="2024-11-01T14:24:28.601" v="343" actId="20577"/>
        <pc:sldMkLst>
          <pc:docMk/>
          <pc:sldMk cId="3838588443" sldId="331"/>
        </pc:sldMkLst>
        <pc:spChg chg="mod">
          <ac:chgData name="Beth Ellis" userId="7e5911b0-e6b1-4fc0-b6e8-eb7419023651" providerId="ADAL" clId="{8BA17B0F-3A0F-46FF-A84C-D51CDDECCF1B}" dt="2024-11-01T14:24:28.601" v="343" actId="20577"/>
          <ac:spMkLst>
            <pc:docMk/>
            <pc:sldMk cId="3838588443" sldId="331"/>
            <ac:spMk id="2" creationId="{34D85C24-FC2F-469A-9C33-708DACA294A8}"/>
          </ac:spMkLst>
        </pc:spChg>
        <pc:spChg chg="mod">
          <ac:chgData name="Beth Ellis" userId="7e5911b0-e6b1-4fc0-b6e8-eb7419023651" providerId="ADAL" clId="{8BA17B0F-3A0F-46FF-A84C-D51CDDECCF1B}" dt="2024-11-01T12:47:22.816" v="137"/>
          <ac:spMkLst>
            <pc:docMk/>
            <pc:sldMk cId="3838588443" sldId="331"/>
            <ac:spMk id="3" creationId="{7B05A0CC-1FB1-48DF-B01E-E9A5196F1624}"/>
          </ac:spMkLst>
        </pc:spChg>
        <pc:picChg chg="del">
          <ac:chgData name="Beth Ellis" userId="7e5911b0-e6b1-4fc0-b6e8-eb7419023651" providerId="ADAL" clId="{8BA17B0F-3A0F-46FF-A84C-D51CDDECCF1B}" dt="2024-11-01T12:47:24.723" v="138" actId="478"/>
          <ac:picMkLst>
            <pc:docMk/>
            <pc:sldMk cId="3838588443" sldId="331"/>
            <ac:picMk id="6" creationId="{B1DF4A98-51E0-4EB3-80B3-3B25C605A7B1}"/>
          </ac:picMkLst>
        </pc:picChg>
      </pc:sldChg>
      <pc:sldChg chg="delSp modSp mod">
        <pc:chgData name="Beth Ellis" userId="7e5911b0-e6b1-4fc0-b6e8-eb7419023651" providerId="ADAL" clId="{8BA17B0F-3A0F-46FF-A84C-D51CDDECCF1B}" dt="2024-11-04T10:04:02.580" v="422" actId="20577"/>
        <pc:sldMkLst>
          <pc:docMk/>
          <pc:sldMk cId="1918301784" sldId="332"/>
        </pc:sldMkLst>
        <pc:spChg chg="mod">
          <ac:chgData name="Beth Ellis" userId="7e5911b0-e6b1-4fc0-b6e8-eb7419023651" providerId="ADAL" clId="{8BA17B0F-3A0F-46FF-A84C-D51CDDECCF1B}" dt="2024-11-04T10:04:02.580" v="422" actId="20577"/>
          <ac:spMkLst>
            <pc:docMk/>
            <pc:sldMk cId="1918301784" sldId="332"/>
            <ac:spMk id="2" creationId="{67CC249B-F808-45CC-A1BF-27E92808AFFB}"/>
          </ac:spMkLst>
        </pc:spChg>
        <pc:spChg chg="mod">
          <ac:chgData name="Beth Ellis" userId="7e5911b0-e6b1-4fc0-b6e8-eb7419023651" providerId="ADAL" clId="{8BA17B0F-3A0F-46FF-A84C-D51CDDECCF1B}" dt="2024-11-01T13:25:58.126" v="196" actId="20577"/>
          <ac:spMkLst>
            <pc:docMk/>
            <pc:sldMk cId="1918301784" sldId="332"/>
            <ac:spMk id="3" creationId="{C7915FA3-B625-4502-8F57-F33402DBAF18}"/>
          </ac:spMkLst>
        </pc:spChg>
        <pc:picChg chg="del">
          <ac:chgData name="Beth Ellis" userId="7e5911b0-e6b1-4fc0-b6e8-eb7419023651" providerId="ADAL" clId="{8BA17B0F-3A0F-46FF-A84C-D51CDDECCF1B}" dt="2024-11-01T13:26:14.125" v="197" actId="478"/>
          <ac:picMkLst>
            <pc:docMk/>
            <pc:sldMk cId="1918301784" sldId="332"/>
            <ac:picMk id="5" creationId="{EF9039AE-7CDE-439F-8372-73B7A256E6ED}"/>
          </ac:picMkLst>
        </pc:picChg>
      </pc:sldChg>
      <pc:sldChg chg="del">
        <pc:chgData name="Beth Ellis" userId="7e5911b0-e6b1-4fc0-b6e8-eb7419023651" providerId="ADAL" clId="{8BA17B0F-3A0F-46FF-A84C-D51CDDECCF1B}" dt="2024-11-01T13:42:16.706" v="261" actId="2696"/>
        <pc:sldMkLst>
          <pc:docMk/>
          <pc:sldMk cId="4190528604" sldId="333"/>
        </pc:sldMkLst>
      </pc:sldChg>
      <pc:sldChg chg="delSp modSp del mod">
        <pc:chgData name="Beth Ellis" userId="7e5911b0-e6b1-4fc0-b6e8-eb7419023651" providerId="ADAL" clId="{8BA17B0F-3A0F-46FF-A84C-D51CDDECCF1B}" dt="2024-11-01T14:17:06.111" v="342" actId="2696"/>
        <pc:sldMkLst>
          <pc:docMk/>
          <pc:sldMk cId="2859749556" sldId="334"/>
        </pc:sldMkLst>
        <pc:spChg chg="mod">
          <ac:chgData name="Beth Ellis" userId="7e5911b0-e6b1-4fc0-b6e8-eb7419023651" providerId="ADAL" clId="{8BA17B0F-3A0F-46FF-A84C-D51CDDECCF1B}" dt="2024-11-01T14:13:54.567" v="341" actId="20577"/>
          <ac:spMkLst>
            <pc:docMk/>
            <pc:sldMk cId="2859749556" sldId="334"/>
            <ac:spMk id="2" creationId="{E94EC568-4FB1-405C-B8F8-B9E344154C91}"/>
          </ac:spMkLst>
        </pc:spChg>
        <pc:spChg chg="mod">
          <ac:chgData name="Beth Ellis" userId="7e5911b0-e6b1-4fc0-b6e8-eb7419023651" providerId="ADAL" clId="{8BA17B0F-3A0F-46FF-A84C-D51CDDECCF1B}" dt="2024-11-01T14:09:49.782" v="328" actId="313"/>
          <ac:spMkLst>
            <pc:docMk/>
            <pc:sldMk cId="2859749556" sldId="334"/>
            <ac:spMk id="3" creationId="{6E593BAC-FEB4-4B62-89A0-47EE32E59739}"/>
          </ac:spMkLst>
        </pc:spChg>
        <pc:spChg chg="del mod">
          <ac:chgData name="Beth Ellis" userId="7e5911b0-e6b1-4fc0-b6e8-eb7419023651" providerId="ADAL" clId="{8BA17B0F-3A0F-46FF-A84C-D51CDDECCF1B}" dt="2024-11-01T14:09:27.350" v="326" actId="478"/>
          <ac:spMkLst>
            <pc:docMk/>
            <pc:sldMk cId="2859749556" sldId="334"/>
            <ac:spMk id="6" creationId="{CA04AFF0-C8A1-44F0-9531-6B4E25D9DCF2}"/>
          </ac:spMkLst>
        </pc:spChg>
        <pc:picChg chg="del">
          <ac:chgData name="Beth Ellis" userId="7e5911b0-e6b1-4fc0-b6e8-eb7419023651" providerId="ADAL" clId="{8BA17B0F-3A0F-46FF-A84C-D51CDDECCF1B}" dt="2024-11-01T13:42:26.728" v="262" actId="478"/>
          <ac:picMkLst>
            <pc:docMk/>
            <pc:sldMk cId="2859749556" sldId="334"/>
            <ac:picMk id="5" creationId="{20D48E87-823C-48EE-B59D-418F5F397110}"/>
          </ac:picMkLst>
        </pc:picChg>
      </pc:sldChg>
      <pc:sldChg chg="modSp mod ord">
        <pc:chgData name="Beth Ellis" userId="7e5911b0-e6b1-4fc0-b6e8-eb7419023651" providerId="ADAL" clId="{8BA17B0F-3A0F-46FF-A84C-D51CDDECCF1B}" dt="2024-11-01T14:02:24.975" v="278" actId="403"/>
        <pc:sldMkLst>
          <pc:docMk/>
          <pc:sldMk cId="442295569" sldId="335"/>
        </pc:sldMkLst>
        <pc:spChg chg="mod">
          <ac:chgData name="Beth Ellis" userId="7e5911b0-e6b1-4fc0-b6e8-eb7419023651" providerId="ADAL" clId="{8BA17B0F-3A0F-46FF-A84C-D51CDDECCF1B}" dt="2024-11-01T14:02:24.975" v="278" actId="403"/>
          <ac:spMkLst>
            <pc:docMk/>
            <pc:sldMk cId="442295569" sldId="335"/>
            <ac:spMk id="2" creationId="{12357EC7-F493-47F9-A835-44B5CF2F7524}"/>
          </ac:spMkLst>
        </pc:spChg>
      </pc:sldChg>
      <pc:sldChg chg="addSp delSp modSp new del mod">
        <pc:chgData name="Beth Ellis" userId="7e5911b0-e6b1-4fc0-b6e8-eb7419023651" providerId="ADAL" clId="{8BA17B0F-3A0F-46FF-A84C-D51CDDECCF1B}" dt="2024-11-01T12:36:34.845" v="8" actId="2696"/>
        <pc:sldMkLst>
          <pc:docMk/>
          <pc:sldMk cId="2151165991" sldId="336"/>
        </pc:sldMkLst>
        <pc:spChg chg="del">
          <ac:chgData name="Beth Ellis" userId="7e5911b0-e6b1-4fc0-b6e8-eb7419023651" providerId="ADAL" clId="{8BA17B0F-3A0F-46FF-A84C-D51CDDECCF1B}" dt="2024-11-01T12:35:52.686" v="3" actId="478"/>
          <ac:spMkLst>
            <pc:docMk/>
            <pc:sldMk cId="2151165991" sldId="336"/>
            <ac:spMk id="2" creationId="{1E6B99CE-33B8-2A94-F61F-086FB32AE4BF}"/>
          </ac:spMkLst>
        </pc:spChg>
        <pc:spChg chg="del">
          <ac:chgData name="Beth Ellis" userId="7e5911b0-e6b1-4fc0-b6e8-eb7419023651" providerId="ADAL" clId="{8BA17B0F-3A0F-46FF-A84C-D51CDDECCF1B}" dt="2024-11-01T12:35:48.141" v="2" actId="478"/>
          <ac:spMkLst>
            <pc:docMk/>
            <pc:sldMk cId="2151165991" sldId="336"/>
            <ac:spMk id="3" creationId="{B86CD91C-B221-1791-D5CF-8444D5709B0F}"/>
          </ac:spMkLst>
        </pc:spChg>
        <pc:picChg chg="add mod">
          <ac:chgData name="Beth Ellis" userId="7e5911b0-e6b1-4fc0-b6e8-eb7419023651" providerId="ADAL" clId="{8BA17B0F-3A0F-46FF-A84C-D51CDDECCF1B}" dt="2024-11-01T12:36:26.478" v="7" actId="14100"/>
          <ac:picMkLst>
            <pc:docMk/>
            <pc:sldMk cId="2151165991" sldId="336"/>
            <ac:picMk id="4" creationId="{EDF60997-FEFA-DFE3-7AA5-63F5B6BF3A1C}"/>
          </ac:picMkLst>
        </pc:picChg>
      </pc:sldChg>
      <pc:sldChg chg="modSp new mod">
        <pc:chgData name="Beth Ellis" userId="7e5911b0-e6b1-4fc0-b6e8-eb7419023651" providerId="ADAL" clId="{8BA17B0F-3A0F-46FF-A84C-D51CDDECCF1B}" dt="2024-11-01T14:06:54.605" v="288" actId="14100"/>
        <pc:sldMkLst>
          <pc:docMk/>
          <pc:sldMk cId="2843366236" sldId="336"/>
        </pc:sldMkLst>
        <pc:spChg chg="mod">
          <ac:chgData name="Beth Ellis" userId="7e5911b0-e6b1-4fc0-b6e8-eb7419023651" providerId="ADAL" clId="{8BA17B0F-3A0F-46FF-A84C-D51CDDECCF1B}" dt="2024-11-01T14:06:54.605" v="288" actId="14100"/>
          <ac:spMkLst>
            <pc:docMk/>
            <pc:sldMk cId="2843366236" sldId="336"/>
            <ac:spMk id="2" creationId="{A72C912F-AF54-C1A6-8883-FBBD54C4E72C}"/>
          </ac:spMkLst>
        </pc:spChg>
        <pc:spChg chg="mod">
          <ac:chgData name="Beth Ellis" userId="7e5911b0-e6b1-4fc0-b6e8-eb7419023651" providerId="ADAL" clId="{8BA17B0F-3A0F-46FF-A84C-D51CDDECCF1B}" dt="2024-11-01T14:02:54.967" v="281"/>
          <ac:spMkLst>
            <pc:docMk/>
            <pc:sldMk cId="2843366236" sldId="336"/>
            <ac:spMk id="3" creationId="{BE99DE00-9A19-6479-7DCB-DBF2FE21D0ED}"/>
          </ac:spMkLst>
        </pc:spChg>
      </pc:sldChg>
      <pc:sldChg chg="new del">
        <pc:chgData name="Beth Ellis" userId="7e5911b0-e6b1-4fc0-b6e8-eb7419023651" providerId="ADAL" clId="{8BA17B0F-3A0F-46FF-A84C-D51CDDECCF1B}" dt="2024-11-01T12:37:35.670" v="11" actId="2696"/>
        <pc:sldMkLst>
          <pc:docMk/>
          <pc:sldMk cId="2847268593" sldId="336"/>
        </pc:sldMkLst>
      </pc:sldChg>
      <pc:sldChg chg="new">
        <pc:chgData name="Beth Ellis" userId="7e5911b0-e6b1-4fc0-b6e8-eb7419023651" providerId="ADAL" clId="{8BA17B0F-3A0F-46FF-A84C-D51CDDECCF1B}" dt="2024-11-01T14:26:50.009" v="346" actId="680"/>
        <pc:sldMkLst>
          <pc:docMk/>
          <pc:sldMk cId="3548399068" sldId="337"/>
        </pc:sldMkLst>
      </pc:sldChg>
      <pc:sldChg chg="addSp modSp new mod">
        <pc:chgData name="Beth Ellis" userId="7e5911b0-e6b1-4fc0-b6e8-eb7419023651" providerId="ADAL" clId="{8BA17B0F-3A0F-46FF-A84C-D51CDDECCF1B}" dt="2024-11-04T10:04:37.302" v="423" actId="207"/>
        <pc:sldMkLst>
          <pc:docMk/>
          <pc:sldMk cId="3353745483" sldId="338"/>
        </pc:sldMkLst>
        <pc:spChg chg="mod">
          <ac:chgData name="Beth Ellis" userId="7e5911b0-e6b1-4fc0-b6e8-eb7419023651" providerId="ADAL" clId="{8BA17B0F-3A0F-46FF-A84C-D51CDDECCF1B}" dt="2024-11-04T10:04:37.302" v="423" actId="207"/>
          <ac:spMkLst>
            <pc:docMk/>
            <pc:sldMk cId="3353745483" sldId="338"/>
            <ac:spMk id="2" creationId="{A11656CB-E3A8-90F1-1DDF-AEABB8AF3F53}"/>
          </ac:spMkLst>
        </pc:spChg>
        <pc:spChg chg="mod">
          <ac:chgData name="Beth Ellis" userId="7e5911b0-e6b1-4fc0-b6e8-eb7419023651" providerId="ADAL" clId="{8BA17B0F-3A0F-46FF-A84C-D51CDDECCF1B}" dt="2024-11-01T14:28:22.140" v="357" actId="20577"/>
          <ac:spMkLst>
            <pc:docMk/>
            <pc:sldMk cId="3353745483" sldId="338"/>
            <ac:spMk id="3" creationId="{1BDD5E54-C551-1188-AB7D-F68C918A3457}"/>
          </ac:spMkLst>
        </pc:spChg>
        <pc:picChg chg="add mod modCrop">
          <ac:chgData name="Beth Ellis" userId="7e5911b0-e6b1-4fc0-b6e8-eb7419023651" providerId="ADAL" clId="{8BA17B0F-3A0F-46FF-A84C-D51CDDECCF1B}" dt="2024-11-01T14:31:52.885" v="382" actId="1076"/>
          <ac:picMkLst>
            <pc:docMk/>
            <pc:sldMk cId="3353745483" sldId="338"/>
            <ac:picMk id="5" creationId="{6B443B33-FF5C-46E8-23A7-7169DAEB12CF}"/>
          </ac:picMkLst>
        </pc:picChg>
      </pc:sldChg>
      <pc:sldChg chg="modSp new mod ord">
        <pc:chgData name="Beth Ellis" userId="7e5911b0-e6b1-4fc0-b6e8-eb7419023651" providerId="ADAL" clId="{8BA17B0F-3A0F-46FF-A84C-D51CDDECCF1B}" dt="2024-11-04T10:11:29.014" v="1051"/>
        <pc:sldMkLst>
          <pc:docMk/>
          <pc:sldMk cId="2363655610" sldId="339"/>
        </pc:sldMkLst>
        <pc:spChg chg="mod">
          <ac:chgData name="Beth Ellis" userId="7e5911b0-e6b1-4fc0-b6e8-eb7419023651" providerId="ADAL" clId="{8BA17B0F-3A0F-46FF-A84C-D51CDDECCF1B}" dt="2024-11-04T10:11:17.231" v="1049" actId="20577"/>
          <ac:spMkLst>
            <pc:docMk/>
            <pc:sldMk cId="2363655610" sldId="339"/>
            <ac:spMk id="2" creationId="{BE544399-F034-0DF7-8C9E-60A8BB591B11}"/>
          </ac:spMkLst>
        </pc:spChg>
        <pc:spChg chg="mod">
          <ac:chgData name="Beth Ellis" userId="7e5911b0-e6b1-4fc0-b6e8-eb7419023651" providerId="ADAL" clId="{8BA17B0F-3A0F-46FF-A84C-D51CDDECCF1B}" dt="2024-11-04T10:05:49.604" v="447" actId="20577"/>
          <ac:spMkLst>
            <pc:docMk/>
            <pc:sldMk cId="2363655610" sldId="339"/>
            <ac:spMk id="3" creationId="{82785CE2-1651-0148-1D36-70A4CBDF37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6A15C-90FB-451E-82DF-B07CB23B93A1}"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DDAAB-AFC9-472E-A383-0ECE1A721C7B}" type="slidenum">
              <a:rPr lang="en-GB" smtClean="0"/>
              <a:t>‹#›</a:t>
            </a:fld>
            <a:endParaRPr lang="en-GB"/>
          </a:p>
        </p:txBody>
      </p:sp>
    </p:spTree>
    <p:extLst>
      <p:ext uri="{BB962C8B-B14F-4D97-AF65-F5344CB8AC3E}">
        <p14:creationId xmlns:p14="http://schemas.microsoft.com/office/powerpoint/2010/main" val="402996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Consider using interactive history game.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image depicts soldiers leading one another away from the battlefield with their hand on the shoulder of the man in front.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2018 we unveiled a statue of the same image, realised by artist and sculptress Johanna </a:t>
            </a:r>
            <a:r>
              <a:rPr lang="en-GB" sz="1200" b="0" i="0" kern="1200" dirty="0" err="1">
                <a:solidFill>
                  <a:schemeClr val="tx1"/>
                </a:solidFill>
                <a:effectLst/>
                <a:latin typeface="+mn-lt"/>
                <a:ea typeface="+mn-ea"/>
                <a:cs typeface="+mn-cs"/>
              </a:rPr>
              <a:t>Domke</a:t>
            </a:r>
            <a:r>
              <a:rPr lang="en-GB" sz="1200" b="0" i="0" kern="1200" dirty="0">
                <a:solidFill>
                  <a:schemeClr val="tx1"/>
                </a:solidFill>
                <a:effectLst/>
                <a:latin typeface="+mn-lt"/>
                <a:ea typeface="+mn-ea"/>
                <a:cs typeface="+mn-cs"/>
              </a:rPr>
              <a:t>-Guyot, entitled Victory Over Blindness. It stands proudly outside Manchester Piccadilly station as the only permanent memorial to the injured of that conflict.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1B7F1-C6DF-4EA5-AD24-DC74358034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28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As a result of his own experiences with sight loss, Sir Arthur joined the Council of the National Institute for the Blind (what was the RNIB) in 1913; first he served on the council as a Treasurer before sitting as the President</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In 1914 he helped to run the Prince of Wales’ National Relief Fund, which had been created to alleviate distress caused by the war</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He visited hospitals to meet men blinded in the war. He recognised that a blind man, above all, needed an occupation and he imagined a hostel where blindness would be viewed as a challenge to overcome, not an affliction to be borne.</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With access to London’s elite society, he was able to secure donations from many rich benefactors and The Blinded Soldiers &amp; Sailors Care Committee was formed on 6 February 1915. It moved to St Dunstan’s Lodge, Regent’s Park on 26 March.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The charity allowed wounded ex-servicemen to convalesce and receive rehabilitation support and occupational training. sport and social activities were also encouraged.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In 1923 we officially adopt the name ‘St Dunstan’s’, a name the charity had been generally known as since the earlier days in Regent’s park.</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Interesting Fact: St Dunstan is not the patron saint of the blind, as is commonly assumed. It was the name of the clock that hung at the lodge in regent’s park. St Odile &amp; St Lucy are the patron saints of the blind</a:t>
            </a:r>
          </a:p>
          <a:p>
            <a:pPr fontAlgn="base"/>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EDA0D26-DB9D-4FBC-97A5-823CC594E3C0}" type="slidenum">
              <a:rPr lang="en-GB" smtClean="0"/>
              <a:t>2</a:t>
            </a:fld>
            <a:endParaRPr lang="en-GB"/>
          </a:p>
        </p:txBody>
      </p:sp>
    </p:spTree>
    <p:extLst>
      <p:ext uri="{BB962C8B-B14F-4D97-AF65-F5344CB8AC3E}">
        <p14:creationId xmlns:p14="http://schemas.microsoft.com/office/powerpoint/2010/main" val="179528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As the charity grew and welcomed more veterans through its doors, a site on the hills at </a:t>
            </a:r>
            <a:r>
              <a:rPr lang="en-GB" sz="1200" kern="1200" dirty="0" err="1">
                <a:solidFill>
                  <a:schemeClr val="tx1"/>
                </a:solidFill>
                <a:effectLst/>
                <a:latin typeface="+mn-lt"/>
                <a:ea typeface="+mn-ea"/>
                <a:cs typeface="+mn-cs"/>
              </a:rPr>
              <a:t>Ovingdean</a:t>
            </a:r>
            <a:r>
              <a:rPr lang="en-GB" sz="1200" kern="1200" dirty="0">
                <a:solidFill>
                  <a:schemeClr val="tx1"/>
                </a:solidFill>
                <a:effectLst/>
                <a:latin typeface="+mn-lt"/>
                <a:ea typeface="+mn-ea"/>
                <a:cs typeface="+mn-cs"/>
              </a:rPr>
              <a:t> was purchased.</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A new, purpose-built building for the blind, was designed with input from those who would be using it. The centre would have convalescence, rehabilitation and training, all under one roof with breath taking views of the south coast. </a:t>
            </a:r>
          </a:p>
          <a:p>
            <a:pPr fontAlgn="base"/>
            <a:r>
              <a:rPr lang="en-GB" sz="1200" kern="1200" dirty="0">
                <a:solidFill>
                  <a:schemeClr val="tx1"/>
                </a:solidFill>
                <a:effectLst/>
                <a:latin typeface="+mn-lt"/>
                <a:ea typeface="+mn-ea"/>
                <a:cs typeface="+mn-cs"/>
              </a:rPr>
              <a:t>Our Brighton Centre, the first of its kind, was completed in 1938 and remains today; offering permanent residences to some of our veterans, respite care to those who require it, and full access to our rehabilitation and training services.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We’ve added a little extra since it was built in 1938, with a swimming pool, gym and arts and crafts workshops, which you can see in the colour image on the right-hand side.</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Unfortunately, with the outbreak of World War II, we were evacuated to Church Stretton in 1940 and did not return to Brighton until 1946. During this time the centre was used as an eye hospital. </a:t>
            </a:r>
          </a:p>
          <a:p>
            <a:pPr fontAlgn="base"/>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EDA0D26-DB9D-4FBC-97A5-823CC594E3C0}" type="slidenum">
              <a:rPr lang="en-GB" smtClean="0"/>
              <a:t>6</a:t>
            </a:fld>
            <a:endParaRPr lang="en-GB"/>
          </a:p>
        </p:txBody>
      </p:sp>
    </p:spTree>
    <p:extLst>
      <p:ext uri="{BB962C8B-B14F-4D97-AF65-F5344CB8AC3E}">
        <p14:creationId xmlns:p14="http://schemas.microsoft.com/office/powerpoint/2010/main" val="153453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VC to add Regional detail &amp; map</a:t>
            </a:r>
          </a:p>
        </p:txBody>
      </p:sp>
      <p:sp>
        <p:nvSpPr>
          <p:cNvPr id="4" name="Slide Number Placeholder 3"/>
          <p:cNvSpPr>
            <a:spLocks noGrp="1"/>
          </p:cNvSpPr>
          <p:nvPr>
            <p:ph type="sldNum" sz="quarter" idx="10"/>
          </p:nvPr>
        </p:nvSpPr>
        <p:spPr/>
        <p:txBody>
          <a:bodyPr/>
          <a:lstStyle/>
          <a:p>
            <a:fld id="{FEDA0D26-DB9D-4FBC-97A5-823CC594E3C0}" type="slidenum">
              <a:rPr lang="en-GB" smtClean="0"/>
              <a:t>8</a:t>
            </a:fld>
            <a:endParaRPr lang="en-GB"/>
          </a:p>
        </p:txBody>
      </p:sp>
    </p:spTree>
    <p:extLst>
      <p:ext uri="{BB962C8B-B14F-4D97-AF65-F5344CB8AC3E}">
        <p14:creationId xmlns:p14="http://schemas.microsoft.com/office/powerpoint/2010/main" val="84805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107419" y="-109543"/>
            <a:ext cx="12513562" cy="4678466"/>
          </a:xfrm>
          <a:custGeom>
            <a:avLst/>
            <a:gdLst>
              <a:gd name="connsiteX0" fmla="*/ 0 w 12192000"/>
              <a:gd name="connsiteY0" fmla="*/ 0 h 5516563"/>
              <a:gd name="connsiteX1" fmla="*/ 12192000 w 12192000"/>
              <a:gd name="connsiteY1" fmla="*/ 0 h 5516563"/>
              <a:gd name="connsiteX2" fmla="*/ 12192000 w 12192000"/>
              <a:gd name="connsiteY2" fmla="*/ 551656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14496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32338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323383 h 5516563"/>
              <a:gd name="connsiteX3" fmla="*/ 0 w 12192000"/>
              <a:gd name="connsiteY3" fmla="*/ 5516563 h 5516563"/>
              <a:gd name="connsiteX4" fmla="*/ 0 w 12192000"/>
              <a:gd name="connsiteY4" fmla="*/ 0 h 5516563"/>
              <a:gd name="connsiteX0" fmla="*/ 11152 w 12203152"/>
              <a:gd name="connsiteY0" fmla="*/ 0 h 4626470"/>
              <a:gd name="connsiteX1" fmla="*/ 12203152 w 12203152"/>
              <a:gd name="connsiteY1" fmla="*/ 0 h 4626470"/>
              <a:gd name="connsiteX2" fmla="*/ 12203152 w 12203152"/>
              <a:gd name="connsiteY2" fmla="*/ 4323383 h 4626470"/>
              <a:gd name="connsiteX3" fmla="*/ 0 w 12203152"/>
              <a:gd name="connsiteY3" fmla="*/ 1948173 h 4626470"/>
              <a:gd name="connsiteX4" fmla="*/ 11152 w 12203152"/>
              <a:gd name="connsiteY4" fmla="*/ 0 h 4626470"/>
              <a:gd name="connsiteX0" fmla="*/ 11152 w 12203152"/>
              <a:gd name="connsiteY0" fmla="*/ 0 h 4641361"/>
              <a:gd name="connsiteX1" fmla="*/ 12203152 w 12203152"/>
              <a:gd name="connsiteY1" fmla="*/ 0 h 4641361"/>
              <a:gd name="connsiteX2" fmla="*/ 12203152 w 12203152"/>
              <a:gd name="connsiteY2" fmla="*/ 4323383 h 4641361"/>
              <a:gd name="connsiteX3" fmla="*/ 0 w 12203152"/>
              <a:gd name="connsiteY3" fmla="*/ 1948173 h 4641361"/>
              <a:gd name="connsiteX4" fmla="*/ 11152 w 12203152"/>
              <a:gd name="connsiteY4" fmla="*/ 0 h 4641361"/>
              <a:gd name="connsiteX0" fmla="*/ 11152 w 12203152"/>
              <a:gd name="connsiteY0" fmla="*/ 0 h 4569719"/>
              <a:gd name="connsiteX1" fmla="*/ 12203152 w 12203152"/>
              <a:gd name="connsiteY1" fmla="*/ 0 h 4569719"/>
              <a:gd name="connsiteX2" fmla="*/ 12203152 w 12203152"/>
              <a:gd name="connsiteY2" fmla="*/ 4323383 h 4569719"/>
              <a:gd name="connsiteX3" fmla="*/ 6389650 w 12203152"/>
              <a:gd name="connsiteY3" fmla="*/ 3813717 h 4569719"/>
              <a:gd name="connsiteX4" fmla="*/ 0 w 12203152"/>
              <a:gd name="connsiteY4" fmla="*/ 1948173 h 4569719"/>
              <a:gd name="connsiteX5" fmla="*/ 11152 w 12203152"/>
              <a:gd name="connsiteY5" fmla="*/ 0 h 4569719"/>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27503"/>
              <a:gd name="connsiteX1" fmla="*/ 12203152 w 12203152"/>
              <a:gd name="connsiteY1" fmla="*/ 0 h 4827503"/>
              <a:gd name="connsiteX2" fmla="*/ 12203152 w 12203152"/>
              <a:gd name="connsiteY2" fmla="*/ 4323383 h 4827503"/>
              <a:gd name="connsiteX3" fmla="*/ 6322742 w 12203152"/>
              <a:gd name="connsiteY3" fmla="*/ 4549697 h 4827503"/>
              <a:gd name="connsiteX4" fmla="*/ 3601845 w 12203152"/>
              <a:gd name="connsiteY4" fmla="*/ 3077736 h 4827503"/>
              <a:gd name="connsiteX5" fmla="*/ 0 w 12203152"/>
              <a:gd name="connsiteY5" fmla="*/ 1948173 h 4827503"/>
              <a:gd name="connsiteX6" fmla="*/ 11152 w 12203152"/>
              <a:gd name="connsiteY6" fmla="*/ 0 h 4827503"/>
              <a:gd name="connsiteX0" fmla="*/ 11152 w 12203152"/>
              <a:gd name="connsiteY0" fmla="*/ 0 h 5104193"/>
              <a:gd name="connsiteX1" fmla="*/ 12203152 w 12203152"/>
              <a:gd name="connsiteY1" fmla="*/ 0 h 5104193"/>
              <a:gd name="connsiteX2" fmla="*/ 12203152 w 12203152"/>
              <a:gd name="connsiteY2" fmla="*/ 4323383 h 5104193"/>
              <a:gd name="connsiteX3" fmla="*/ 6322742 w 12203152"/>
              <a:gd name="connsiteY3" fmla="*/ 4549697 h 5104193"/>
              <a:gd name="connsiteX4" fmla="*/ 3601845 w 12203152"/>
              <a:gd name="connsiteY4" fmla="*/ 3077736 h 5104193"/>
              <a:gd name="connsiteX5" fmla="*/ 0 w 12203152"/>
              <a:gd name="connsiteY5" fmla="*/ 1948173 h 5104193"/>
              <a:gd name="connsiteX6" fmla="*/ 11152 w 12203152"/>
              <a:gd name="connsiteY6" fmla="*/ 0 h 5104193"/>
              <a:gd name="connsiteX0" fmla="*/ 93 w 12303605"/>
              <a:gd name="connsiteY0" fmla="*/ 0 h 5316066"/>
              <a:gd name="connsiteX1" fmla="*/ 12303605 w 12303605"/>
              <a:gd name="connsiteY1" fmla="*/ 211873 h 5316066"/>
              <a:gd name="connsiteX2" fmla="*/ 12303605 w 12303605"/>
              <a:gd name="connsiteY2" fmla="*/ 4535256 h 5316066"/>
              <a:gd name="connsiteX3" fmla="*/ 6423195 w 12303605"/>
              <a:gd name="connsiteY3" fmla="*/ 4761570 h 5316066"/>
              <a:gd name="connsiteX4" fmla="*/ 3702298 w 12303605"/>
              <a:gd name="connsiteY4" fmla="*/ 3289609 h 5316066"/>
              <a:gd name="connsiteX5" fmla="*/ 100453 w 12303605"/>
              <a:gd name="connsiteY5" fmla="*/ 2160046 h 5316066"/>
              <a:gd name="connsiteX6" fmla="*/ 93 w 12303605"/>
              <a:gd name="connsiteY6" fmla="*/ 0 h 5316066"/>
              <a:gd name="connsiteX0" fmla="*/ 22303 w 12325815"/>
              <a:gd name="connsiteY0" fmla="*/ 0 h 5316066"/>
              <a:gd name="connsiteX1" fmla="*/ 12325815 w 12325815"/>
              <a:gd name="connsiteY1" fmla="*/ 211873 h 5316066"/>
              <a:gd name="connsiteX2" fmla="*/ 12325815 w 12325815"/>
              <a:gd name="connsiteY2" fmla="*/ 4535256 h 5316066"/>
              <a:gd name="connsiteX3" fmla="*/ 6445405 w 12325815"/>
              <a:gd name="connsiteY3" fmla="*/ 4761570 h 5316066"/>
              <a:gd name="connsiteX4" fmla="*/ 3724508 w 12325815"/>
              <a:gd name="connsiteY4" fmla="*/ 3289609 h 5316066"/>
              <a:gd name="connsiteX5" fmla="*/ 0 w 12325815"/>
              <a:gd name="connsiteY5" fmla="*/ 2160046 h 5316066"/>
              <a:gd name="connsiteX6" fmla="*/ 22303 w 12325815"/>
              <a:gd name="connsiteY6" fmla="*/ 0 h 5316066"/>
              <a:gd name="connsiteX0" fmla="*/ 22303 w 12325815"/>
              <a:gd name="connsiteY0" fmla="*/ 0 h 5316066"/>
              <a:gd name="connsiteX1" fmla="*/ 12325815 w 12325815"/>
              <a:gd name="connsiteY1" fmla="*/ 33453 h 5316066"/>
              <a:gd name="connsiteX2" fmla="*/ 12325815 w 12325815"/>
              <a:gd name="connsiteY2" fmla="*/ 4535256 h 5316066"/>
              <a:gd name="connsiteX3" fmla="*/ 6445405 w 12325815"/>
              <a:gd name="connsiteY3" fmla="*/ 4761570 h 5316066"/>
              <a:gd name="connsiteX4" fmla="*/ 3724508 w 12325815"/>
              <a:gd name="connsiteY4" fmla="*/ 3289609 h 5316066"/>
              <a:gd name="connsiteX5" fmla="*/ 0 w 12325815"/>
              <a:gd name="connsiteY5" fmla="*/ 2160046 h 5316066"/>
              <a:gd name="connsiteX6" fmla="*/ 22303 w 12325815"/>
              <a:gd name="connsiteY6" fmla="*/ 0 h 5316066"/>
              <a:gd name="connsiteX0" fmla="*/ 22303 w 12426176"/>
              <a:gd name="connsiteY0" fmla="*/ 0 h 5298125"/>
              <a:gd name="connsiteX1" fmla="*/ 12325815 w 12426176"/>
              <a:gd name="connsiteY1" fmla="*/ 33453 h 5298125"/>
              <a:gd name="connsiteX2" fmla="*/ 12426176 w 12426176"/>
              <a:gd name="connsiteY2" fmla="*/ 4479500 h 5298125"/>
              <a:gd name="connsiteX3" fmla="*/ 6445405 w 12426176"/>
              <a:gd name="connsiteY3" fmla="*/ 4761570 h 5298125"/>
              <a:gd name="connsiteX4" fmla="*/ 3724508 w 12426176"/>
              <a:gd name="connsiteY4" fmla="*/ 3289609 h 5298125"/>
              <a:gd name="connsiteX5" fmla="*/ 0 w 12426176"/>
              <a:gd name="connsiteY5" fmla="*/ 2160046 h 5298125"/>
              <a:gd name="connsiteX6" fmla="*/ 22303 w 12426176"/>
              <a:gd name="connsiteY6" fmla="*/ 0 h 5298125"/>
              <a:gd name="connsiteX0" fmla="*/ 22303 w 12429710"/>
              <a:gd name="connsiteY0" fmla="*/ 0 h 5298125"/>
              <a:gd name="connsiteX1" fmla="*/ 12325815 w 12429710"/>
              <a:gd name="connsiteY1" fmla="*/ 33453 h 5298125"/>
              <a:gd name="connsiteX2" fmla="*/ 12426176 w 12429710"/>
              <a:gd name="connsiteY2" fmla="*/ 4479500 h 5298125"/>
              <a:gd name="connsiteX3" fmla="*/ 6445405 w 12429710"/>
              <a:gd name="connsiteY3" fmla="*/ 4761570 h 5298125"/>
              <a:gd name="connsiteX4" fmla="*/ 3724508 w 12429710"/>
              <a:gd name="connsiteY4" fmla="*/ 3289609 h 5298125"/>
              <a:gd name="connsiteX5" fmla="*/ 0 w 12429710"/>
              <a:gd name="connsiteY5" fmla="*/ 2160046 h 5298125"/>
              <a:gd name="connsiteX6" fmla="*/ 22303 w 12429710"/>
              <a:gd name="connsiteY6" fmla="*/ 0 h 5298125"/>
              <a:gd name="connsiteX0" fmla="*/ 22303 w 12437778"/>
              <a:gd name="connsiteY0" fmla="*/ 0 h 5298125"/>
              <a:gd name="connsiteX1" fmla="*/ 12403873 w 12437778"/>
              <a:gd name="connsiteY1" fmla="*/ 55756 h 5298125"/>
              <a:gd name="connsiteX2" fmla="*/ 12426176 w 12437778"/>
              <a:gd name="connsiteY2" fmla="*/ 4479500 h 5298125"/>
              <a:gd name="connsiteX3" fmla="*/ 6445405 w 12437778"/>
              <a:gd name="connsiteY3" fmla="*/ 4761570 h 5298125"/>
              <a:gd name="connsiteX4" fmla="*/ 3724508 w 12437778"/>
              <a:gd name="connsiteY4" fmla="*/ 3289609 h 5298125"/>
              <a:gd name="connsiteX5" fmla="*/ 0 w 12437778"/>
              <a:gd name="connsiteY5" fmla="*/ 2160046 h 5298125"/>
              <a:gd name="connsiteX6" fmla="*/ 22303 w 12437778"/>
              <a:gd name="connsiteY6" fmla="*/ 0 h 5298125"/>
              <a:gd name="connsiteX0" fmla="*/ 22303 w 12437778"/>
              <a:gd name="connsiteY0" fmla="*/ 0 h 5298125"/>
              <a:gd name="connsiteX1" fmla="*/ 12403873 w 12437778"/>
              <a:gd name="connsiteY1" fmla="*/ 55756 h 5298125"/>
              <a:gd name="connsiteX2" fmla="*/ 12426176 w 12437778"/>
              <a:gd name="connsiteY2" fmla="*/ 4479500 h 5298125"/>
              <a:gd name="connsiteX3" fmla="*/ 6445405 w 12437778"/>
              <a:gd name="connsiteY3" fmla="*/ 4761570 h 5298125"/>
              <a:gd name="connsiteX4" fmla="*/ 3724508 w 12437778"/>
              <a:gd name="connsiteY4" fmla="*/ 3289609 h 5298125"/>
              <a:gd name="connsiteX5" fmla="*/ 0 w 12437778"/>
              <a:gd name="connsiteY5" fmla="*/ 2160046 h 5298125"/>
              <a:gd name="connsiteX6" fmla="*/ 22303 w 12437778"/>
              <a:gd name="connsiteY6" fmla="*/ 0 h 5298125"/>
              <a:gd name="connsiteX0" fmla="*/ 22303 w 12437778"/>
              <a:gd name="connsiteY0" fmla="*/ 55756 h 5353881"/>
              <a:gd name="connsiteX1" fmla="*/ 12403873 w 12437778"/>
              <a:gd name="connsiteY1" fmla="*/ 0 h 5353881"/>
              <a:gd name="connsiteX2" fmla="*/ 12426176 w 12437778"/>
              <a:gd name="connsiteY2" fmla="*/ 4535256 h 5353881"/>
              <a:gd name="connsiteX3" fmla="*/ 6445405 w 12437778"/>
              <a:gd name="connsiteY3" fmla="*/ 4817326 h 5353881"/>
              <a:gd name="connsiteX4" fmla="*/ 3724508 w 12437778"/>
              <a:gd name="connsiteY4" fmla="*/ 3345365 h 5353881"/>
              <a:gd name="connsiteX5" fmla="*/ 0 w 12437778"/>
              <a:gd name="connsiteY5" fmla="*/ 2215802 h 5353881"/>
              <a:gd name="connsiteX6" fmla="*/ 22303 w 12437778"/>
              <a:gd name="connsiteY6" fmla="*/ 55756 h 5353881"/>
              <a:gd name="connsiteX0" fmla="*/ 33454 w 12437778"/>
              <a:gd name="connsiteY0" fmla="*/ 0 h 5353881"/>
              <a:gd name="connsiteX1" fmla="*/ 12403873 w 12437778"/>
              <a:gd name="connsiteY1" fmla="*/ 0 h 5353881"/>
              <a:gd name="connsiteX2" fmla="*/ 12426176 w 12437778"/>
              <a:gd name="connsiteY2" fmla="*/ 4535256 h 5353881"/>
              <a:gd name="connsiteX3" fmla="*/ 6445405 w 12437778"/>
              <a:gd name="connsiteY3" fmla="*/ 4817326 h 5353881"/>
              <a:gd name="connsiteX4" fmla="*/ 3724508 w 12437778"/>
              <a:gd name="connsiteY4" fmla="*/ 3345365 h 5353881"/>
              <a:gd name="connsiteX5" fmla="*/ 0 w 12437778"/>
              <a:gd name="connsiteY5" fmla="*/ 2215802 h 5353881"/>
              <a:gd name="connsiteX6" fmla="*/ 33454 w 12437778"/>
              <a:gd name="connsiteY6" fmla="*/ 0 h 5353881"/>
              <a:gd name="connsiteX0" fmla="*/ 33454 w 12437778"/>
              <a:gd name="connsiteY0" fmla="*/ 0 h 5644827"/>
              <a:gd name="connsiteX1" fmla="*/ 12403873 w 12437778"/>
              <a:gd name="connsiteY1" fmla="*/ 290946 h 5644827"/>
              <a:gd name="connsiteX2" fmla="*/ 12426176 w 12437778"/>
              <a:gd name="connsiteY2" fmla="*/ 4826202 h 5644827"/>
              <a:gd name="connsiteX3" fmla="*/ 6445405 w 12437778"/>
              <a:gd name="connsiteY3" fmla="*/ 5108272 h 5644827"/>
              <a:gd name="connsiteX4" fmla="*/ 3724508 w 12437778"/>
              <a:gd name="connsiteY4" fmla="*/ 3636311 h 5644827"/>
              <a:gd name="connsiteX5" fmla="*/ 0 w 12437778"/>
              <a:gd name="connsiteY5" fmla="*/ 2506748 h 5644827"/>
              <a:gd name="connsiteX6" fmla="*/ 33454 w 12437778"/>
              <a:gd name="connsiteY6" fmla="*/ 0 h 5644827"/>
              <a:gd name="connsiteX0" fmla="*/ 33454 w 12460291"/>
              <a:gd name="connsiteY0" fmla="*/ 8312 h 5653139"/>
              <a:gd name="connsiteX1" fmla="*/ 12445437 w 12460291"/>
              <a:gd name="connsiteY1" fmla="*/ 0 h 5653139"/>
              <a:gd name="connsiteX2" fmla="*/ 12426176 w 12460291"/>
              <a:gd name="connsiteY2" fmla="*/ 4834514 h 5653139"/>
              <a:gd name="connsiteX3" fmla="*/ 6445405 w 12460291"/>
              <a:gd name="connsiteY3" fmla="*/ 5116584 h 5653139"/>
              <a:gd name="connsiteX4" fmla="*/ 3724508 w 12460291"/>
              <a:gd name="connsiteY4" fmla="*/ 3644623 h 5653139"/>
              <a:gd name="connsiteX5" fmla="*/ 0 w 12460291"/>
              <a:gd name="connsiteY5" fmla="*/ 2515060 h 5653139"/>
              <a:gd name="connsiteX6" fmla="*/ 33454 w 12460291"/>
              <a:gd name="connsiteY6" fmla="*/ 8312 h 5653139"/>
              <a:gd name="connsiteX0" fmla="*/ 17551 w 12460291"/>
              <a:gd name="connsiteY0" fmla="*/ 962468 h 5653139"/>
              <a:gd name="connsiteX1" fmla="*/ 12445437 w 12460291"/>
              <a:gd name="connsiteY1" fmla="*/ 0 h 5653139"/>
              <a:gd name="connsiteX2" fmla="*/ 12426176 w 12460291"/>
              <a:gd name="connsiteY2" fmla="*/ 4834514 h 5653139"/>
              <a:gd name="connsiteX3" fmla="*/ 6445405 w 12460291"/>
              <a:gd name="connsiteY3" fmla="*/ 5116584 h 5653139"/>
              <a:gd name="connsiteX4" fmla="*/ 3724508 w 12460291"/>
              <a:gd name="connsiteY4" fmla="*/ 3644623 h 5653139"/>
              <a:gd name="connsiteX5" fmla="*/ 0 w 12460291"/>
              <a:gd name="connsiteY5" fmla="*/ 2515060 h 5653139"/>
              <a:gd name="connsiteX6" fmla="*/ 17551 w 12460291"/>
              <a:gd name="connsiteY6" fmla="*/ 962468 h 5653139"/>
              <a:gd name="connsiteX0" fmla="*/ 17551 w 12473094"/>
              <a:gd name="connsiteY0" fmla="*/ 0 h 4690671"/>
              <a:gd name="connsiteX1" fmla="*/ 12461339 w 12473094"/>
              <a:gd name="connsiteY1" fmla="*/ 23493 h 4690671"/>
              <a:gd name="connsiteX2" fmla="*/ 12426176 w 12473094"/>
              <a:gd name="connsiteY2" fmla="*/ 3872046 h 4690671"/>
              <a:gd name="connsiteX3" fmla="*/ 6445405 w 12473094"/>
              <a:gd name="connsiteY3" fmla="*/ 4154116 h 4690671"/>
              <a:gd name="connsiteX4" fmla="*/ 3724508 w 12473094"/>
              <a:gd name="connsiteY4" fmla="*/ 2682155 h 4690671"/>
              <a:gd name="connsiteX5" fmla="*/ 0 w 12473094"/>
              <a:gd name="connsiteY5" fmla="*/ 1552592 h 4690671"/>
              <a:gd name="connsiteX6" fmla="*/ 17551 w 12473094"/>
              <a:gd name="connsiteY6" fmla="*/ 0 h 4690671"/>
              <a:gd name="connsiteX0" fmla="*/ 17551 w 12519977"/>
              <a:gd name="connsiteY0" fmla="*/ 0 h 4678466"/>
              <a:gd name="connsiteX1" fmla="*/ 12461339 w 12519977"/>
              <a:gd name="connsiteY1" fmla="*/ 23493 h 4678466"/>
              <a:gd name="connsiteX2" fmla="*/ 12513640 w 12519977"/>
              <a:gd name="connsiteY2" fmla="*/ 3832290 h 4678466"/>
              <a:gd name="connsiteX3" fmla="*/ 6445405 w 12519977"/>
              <a:gd name="connsiteY3" fmla="*/ 4154116 h 4678466"/>
              <a:gd name="connsiteX4" fmla="*/ 3724508 w 12519977"/>
              <a:gd name="connsiteY4" fmla="*/ 2682155 h 4678466"/>
              <a:gd name="connsiteX5" fmla="*/ 0 w 12519977"/>
              <a:gd name="connsiteY5" fmla="*/ 1552592 h 4678466"/>
              <a:gd name="connsiteX6" fmla="*/ 17551 w 12519977"/>
              <a:gd name="connsiteY6" fmla="*/ 0 h 4678466"/>
              <a:gd name="connsiteX0" fmla="*/ 1648 w 12519977"/>
              <a:gd name="connsiteY0" fmla="*/ 0 h 4678466"/>
              <a:gd name="connsiteX1" fmla="*/ 12461339 w 12519977"/>
              <a:gd name="connsiteY1" fmla="*/ 23493 h 4678466"/>
              <a:gd name="connsiteX2" fmla="*/ 12513640 w 12519977"/>
              <a:gd name="connsiteY2" fmla="*/ 3832290 h 4678466"/>
              <a:gd name="connsiteX3" fmla="*/ 6445405 w 12519977"/>
              <a:gd name="connsiteY3" fmla="*/ 4154116 h 4678466"/>
              <a:gd name="connsiteX4" fmla="*/ 3724508 w 12519977"/>
              <a:gd name="connsiteY4" fmla="*/ 2682155 h 4678466"/>
              <a:gd name="connsiteX5" fmla="*/ 0 w 12519977"/>
              <a:gd name="connsiteY5" fmla="*/ 1552592 h 4678466"/>
              <a:gd name="connsiteX6" fmla="*/ 1648 w 12519977"/>
              <a:gd name="connsiteY6" fmla="*/ 0 h 4678466"/>
              <a:gd name="connsiteX0" fmla="*/ 1648 w 12493975"/>
              <a:gd name="connsiteY0" fmla="*/ 0 h 4678466"/>
              <a:gd name="connsiteX1" fmla="*/ 12461339 w 12493975"/>
              <a:gd name="connsiteY1" fmla="*/ 23493 h 4678466"/>
              <a:gd name="connsiteX2" fmla="*/ 12481835 w 12493975"/>
              <a:gd name="connsiteY2" fmla="*/ 3832290 h 4678466"/>
              <a:gd name="connsiteX3" fmla="*/ 6445405 w 12493975"/>
              <a:gd name="connsiteY3" fmla="*/ 4154116 h 4678466"/>
              <a:gd name="connsiteX4" fmla="*/ 3724508 w 12493975"/>
              <a:gd name="connsiteY4" fmla="*/ 2682155 h 4678466"/>
              <a:gd name="connsiteX5" fmla="*/ 0 w 12493975"/>
              <a:gd name="connsiteY5" fmla="*/ 1552592 h 4678466"/>
              <a:gd name="connsiteX6" fmla="*/ 1648 w 12493975"/>
              <a:gd name="connsiteY6" fmla="*/ 0 h 4678466"/>
              <a:gd name="connsiteX0" fmla="*/ 1648 w 12515949"/>
              <a:gd name="connsiteY0" fmla="*/ 0 h 4678466"/>
              <a:gd name="connsiteX1" fmla="*/ 12501095 w 12515949"/>
              <a:gd name="connsiteY1" fmla="*/ 23493 h 4678466"/>
              <a:gd name="connsiteX2" fmla="*/ 12481835 w 12515949"/>
              <a:gd name="connsiteY2" fmla="*/ 3832290 h 4678466"/>
              <a:gd name="connsiteX3" fmla="*/ 6445405 w 12515949"/>
              <a:gd name="connsiteY3" fmla="*/ 4154116 h 4678466"/>
              <a:gd name="connsiteX4" fmla="*/ 3724508 w 12515949"/>
              <a:gd name="connsiteY4" fmla="*/ 2682155 h 4678466"/>
              <a:gd name="connsiteX5" fmla="*/ 0 w 12515949"/>
              <a:gd name="connsiteY5" fmla="*/ 1552592 h 4678466"/>
              <a:gd name="connsiteX6" fmla="*/ 1648 w 12515949"/>
              <a:gd name="connsiteY6" fmla="*/ 0 h 4678466"/>
              <a:gd name="connsiteX0" fmla="*/ 1648 w 12508897"/>
              <a:gd name="connsiteY0" fmla="*/ 0 h 4678466"/>
              <a:gd name="connsiteX1" fmla="*/ 12501095 w 12508897"/>
              <a:gd name="connsiteY1" fmla="*/ 23493 h 4678466"/>
              <a:gd name="connsiteX2" fmla="*/ 12481835 w 12508897"/>
              <a:gd name="connsiteY2" fmla="*/ 3832290 h 4678466"/>
              <a:gd name="connsiteX3" fmla="*/ 6445405 w 12508897"/>
              <a:gd name="connsiteY3" fmla="*/ 4154116 h 4678466"/>
              <a:gd name="connsiteX4" fmla="*/ 3724508 w 12508897"/>
              <a:gd name="connsiteY4" fmla="*/ 2682155 h 4678466"/>
              <a:gd name="connsiteX5" fmla="*/ 0 w 12508897"/>
              <a:gd name="connsiteY5" fmla="*/ 1552592 h 4678466"/>
              <a:gd name="connsiteX6" fmla="*/ 1648 w 12508897"/>
              <a:gd name="connsiteY6" fmla="*/ 0 h 4678466"/>
              <a:gd name="connsiteX0" fmla="*/ 1648 w 12511125"/>
              <a:gd name="connsiteY0" fmla="*/ 0 h 4678466"/>
              <a:gd name="connsiteX1" fmla="*/ 12501095 w 12511125"/>
              <a:gd name="connsiteY1" fmla="*/ 23493 h 4678466"/>
              <a:gd name="connsiteX2" fmla="*/ 12489786 w 12511125"/>
              <a:gd name="connsiteY2" fmla="*/ 3832290 h 4678466"/>
              <a:gd name="connsiteX3" fmla="*/ 6445405 w 12511125"/>
              <a:gd name="connsiteY3" fmla="*/ 4154116 h 4678466"/>
              <a:gd name="connsiteX4" fmla="*/ 3724508 w 12511125"/>
              <a:gd name="connsiteY4" fmla="*/ 2682155 h 4678466"/>
              <a:gd name="connsiteX5" fmla="*/ 0 w 12511125"/>
              <a:gd name="connsiteY5" fmla="*/ 1552592 h 4678466"/>
              <a:gd name="connsiteX6" fmla="*/ 1648 w 12511125"/>
              <a:gd name="connsiteY6" fmla="*/ 0 h 4678466"/>
              <a:gd name="connsiteX0" fmla="*/ 1648 w 12513562"/>
              <a:gd name="connsiteY0" fmla="*/ 0 h 4678466"/>
              <a:gd name="connsiteX1" fmla="*/ 12501095 w 12513562"/>
              <a:gd name="connsiteY1" fmla="*/ 23493 h 4678466"/>
              <a:gd name="connsiteX2" fmla="*/ 12489786 w 12513562"/>
              <a:gd name="connsiteY2" fmla="*/ 3832290 h 4678466"/>
              <a:gd name="connsiteX3" fmla="*/ 6445405 w 12513562"/>
              <a:gd name="connsiteY3" fmla="*/ 4154116 h 4678466"/>
              <a:gd name="connsiteX4" fmla="*/ 3724508 w 12513562"/>
              <a:gd name="connsiteY4" fmla="*/ 2682155 h 4678466"/>
              <a:gd name="connsiteX5" fmla="*/ 0 w 12513562"/>
              <a:gd name="connsiteY5" fmla="*/ 1552592 h 4678466"/>
              <a:gd name="connsiteX6" fmla="*/ 1648 w 12513562"/>
              <a:gd name="connsiteY6" fmla="*/ 0 h 467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3562" h="4678466">
                <a:moveTo>
                  <a:pt x="1648" y="0"/>
                </a:moveTo>
                <a:lnTo>
                  <a:pt x="12501095" y="23493"/>
                </a:lnTo>
                <a:cubicBezTo>
                  <a:pt x="12518647" y="1529363"/>
                  <a:pt x="12520039" y="2342322"/>
                  <a:pt x="12489786" y="3832290"/>
                </a:cubicBezTo>
                <a:cubicBezTo>
                  <a:pt x="11520869" y="4467909"/>
                  <a:pt x="8523869" y="5196755"/>
                  <a:pt x="6445405" y="4154116"/>
                </a:cubicBezTo>
                <a:cubicBezTo>
                  <a:pt x="5632605" y="3821986"/>
                  <a:pt x="4737410" y="3199377"/>
                  <a:pt x="3724508" y="2682155"/>
                </a:cubicBezTo>
                <a:cubicBezTo>
                  <a:pt x="1384610" y="1562767"/>
                  <a:pt x="416313" y="1561884"/>
                  <a:pt x="0" y="1552592"/>
                </a:cubicBezTo>
                <a:cubicBezTo>
                  <a:pt x="3717" y="903201"/>
                  <a:pt x="-2069" y="649391"/>
                  <a:pt x="1648" y="0"/>
                </a:cubicBezTo>
                <a:close/>
              </a:path>
            </a:pathLst>
          </a:custGeom>
        </p:spPr>
        <p:txBody>
          <a:bodyPr/>
          <a:lstStyle>
            <a:lvl1pPr>
              <a:defRPr sz="2400" baseline="0">
                <a:solidFill>
                  <a:schemeClr val="bg1">
                    <a:lumMod val="75000"/>
                  </a:schemeClr>
                </a:solidFill>
              </a:defRPr>
            </a:lvl1pPr>
            <a:lvl2pPr>
              <a:defRPr sz="2000" baseline="0">
                <a:solidFill>
                  <a:schemeClr val="bg1">
                    <a:lumMod val="75000"/>
                  </a:schemeClr>
                </a:solidFill>
              </a:defRPr>
            </a:lvl2pPr>
          </a:lstStyle>
          <a:p>
            <a:r>
              <a:rPr lang="en-GB" dirty="0"/>
              <a:t>Place your picture in this space by clicking the icon below</a:t>
            </a:r>
          </a:p>
          <a:p>
            <a:pPr lvl="1"/>
            <a:r>
              <a:rPr lang="en-GB" dirty="0"/>
              <a:t>Once you have placed an image within the placeholder, you can change it’s position within the space by choosing the crop tool. Do not move the position of the placeholder.</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12" name="Text Placeholder 16"/>
          <p:cNvSpPr>
            <a:spLocks noGrp="1"/>
          </p:cNvSpPr>
          <p:nvPr>
            <p:ph type="body" sz="quarter" idx="11" hasCustomPrompt="1"/>
          </p:nvPr>
        </p:nvSpPr>
        <p:spPr>
          <a:xfrm>
            <a:off x="191344" y="3164059"/>
            <a:ext cx="5050585" cy="1258188"/>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8744974 w 11834224"/>
              <a:gd name="connsiteY2" fmla="*/ 1285758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11834224 w 11834224"/>
              <a:gd name="connsiteY2" fmla="*/ 2339495 h 2339495"/>
              <a:gd name="connsiteX3" fmla="*/ 0 w 11834224"/>
              <a:gd name="connsiteY3" fmla="*/ 2323121 h 2339495"/>
              <a:gd name="connsiteX4" fmla="*/ 0 w 11834224"/>
              <a:gd name="connsiteY4" fmla="*/ 0 h 2339495"/>
              <a:gd name="connsiteX0" fmla="*/ 0 w 10290923"/>
              <a:gd name="connsiteY0" fmla="*/ 0 h 2339495"/>
              <a:gd name="connsiteX1" fmla="*/ 6940261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731708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189466 w 10290923"/>
              <a:gd name="connsiteY1" fmla="*/ 20666 h 2339495"/>
              <a:gd name="connsiteX2" fmla="*/ 10290923 w 10290923"/>
              <a:gd name="connsiteY2" fmla="*/ 2339495 h 2339495"/>
              <a:gd name="connsiteX3" fmla="*/ 0 w 10290923"/>
              <a:gd name="connsiteY3" fmla="*/ 2323121 h 2339495"/>
              <a:gd name="connsiteX4" fmla="*/ 0 w 10290923"/>
              <a:gd name="connsiteY4" fmla="*/ 0 h 2339495"/>
              <a:gd name="connsiteX0" fmla="*/ 0 w 9560982"/>
              <a:gd name="connsiteY0" fmla="*/ 0 h 2339495"/>
              <a:gd name="connsiteX1" fmla="*/ 6189466 w 9560982"/>
              <a:gd name="connsiteY1" fmla="*/ 20666 h 2339495"/>
              <a:gd name="connsiteX2" fmla="*/ 9560982 w 9560982"/>
              <a:gd name="connsiteY2" fmla="*/ 2339495 h 2339495"/>
              <a:gd name="connsiteX3" fmla="*/ 0 w 9560982"/>
              <a:gd name="connsiteY3" fmla="*/ 2323121 h 2339495"/>
              <a:gd name="connsiteX4" fmla="*/ 0 w 9560982"/>
              <a:gd name="connsiteY4" fmla="*/ 0 h 2339495"/>
              <a:gd name="connsiteX0" fmla="*/ 0 w 9560982"/>
              <a:gd name="connsiteY0" fmla="*/ 20666 h 2360161"/>
              <a:gd name="connsiteX1" fmla="*/ 6168612 w 9560982"/>
              <a:gd name="connsiteY1" fmla="*/ 0 h 2360161"/>
              <a:gd name="connsiteX2" fmla="*/ 9560982 w 9560982"/>
              <a:gd name="connsiteY2" fmla="*/ 2360161 h 2360161"/>
              <a:gd name="connsiteX3" fmla="*/ 0 w 9560982"/>
              <a:gd name="connsiteY3" fmla="*/ 2343787 h 2360161"/>
              <a:gd name="connsiteX4" fmla="*/ 0 w 9560982"/>
              <a:gd name="connsiteY4" fmla="*/ 20666 h 236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0982" h="2360161">
                <a:moveTo>
                  <a:pt x="0" y="20666"/>
                </a:moveTo>
                <a:lnTo>
                  <a:pt x="6168612" y="0"/>
                </a:lnTo>
                <a:lnTo>
                  <a:pt x="9560982" y="2360161"/>
                </a:lnTo>
                <a:lnTo>
                  <a:pt x="0" y="2343787"/>
                </a:lnTo>
                <a:lnTo>
                  <a:pt x="0" y="20666"/>
                </a:lnTo>
                <a:close/>
              </a:path>
            </a:pathLst>
          </a:custGeom>
        </p:spPr>
        <p:txBody>
          <a:bodyPr/>
          <a:lstStyle>
            <a:lvl1pPr marL="0" indent="0">
              <a:buNone/>
              <a:defRPr sz="4400" b="1">
                <a:solidFill>
                  <a:srgbClr val="002046"/>
                </a:solidFill>
                <a:latin typeface="+mn-lt"/>
              </a:defRPr>
            </a:lvl1pPr>
          </a:lstStyle>
          <a:p>
            <a:pPr lvl="0"/>
            <a:r>
              <a:rPr lang="en-US" dirty="0"/>
              <a:t>Click to edit text</a:t>
            </a:r>
          </a:p>
        </p:txBody>
      </p:sp>
      <p:sp>
        <p:nvSpPr>
          <p:cNvPr id="13" name="Text Placeholder 16"/>
          <p:cNvSpPr>
            <a:spLocks noGrp="1"/>
          </p:cNvSpPr>
          <p:nvPr>
            <p:ph type="body" sz="quarter" idx="12" hasCustomPrompt="1"/>
          </p:nvPr>
        </p:nvSpPr>
        <p:spPr>
          <a:xfrm>
            <a:off x="201445" y="4566263"/>
            <a:ext cx="6284509" cy="806954"/>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11834224 w 11834224"/>
              <a:gd name="connsiteY2" fmla="*/ 2339495 h 2339495"/>
              <a:gd name="connsiteX3" fmla="*/ 0 w 11834224"/>
              <a:gd name="connsiteY3" fmla="*/ 2323121 h 2339495"/>
              <a:gd name="connsiteX4" fmla="*/ 0 w 11834224"/>
              <a:gd name="connsiteY4" fmla="*/ 0 h 2339495"/>
              <a:gd name="connsiteX0" fmla="*/ 0 w 11841285"/>
              <a:gd name="connsiteY0" fmla="*/ 0 h 2339495"/>
              <a:gd name="connsiteX1" fmla="*/ 11841285 w 11841285"/>
              <a:gd name="connsiteY1" fmla="*/ 179392 h 2339495"/>
              <a:gd name="connsiteX2" fmla="*/ 11834224 w 11841285"/>
              <a:gd name="connsiteY2" fmla="*/ 2339495 h 2339495"/>
              <a:gd name="connsiteX3" fmla="*/ 0 w 11841285"/>
              <a:gd name="connsiteY3" fmla="*/ 2323121 h 2339495"/>
              <a:gd name="connsiteX4" fmla="*/ 0 w 11841285"/>
              <a:gd name="connsiteY4" fmla="*/ 0 h 2339495"/>
              <a:gd name="connsiteX0" fmla="*/ 0 w 11841285"/>
              <a:gd name="connsiteY0" fmla="*/ 0 h 2190002"/>
              <a:gd name="connsiteX1" fmla="*/ 11841285 w 11841285"/>
              <a:gd name="connsiteY1" fmla="*/ 29899 h 2190002"/>
              <a:gd name="connsiteX2" fmla="*/ 11834224 w 11841285"/>
              <a:gd name="connsiteY2" fmla="*/ 2190002 h 2190002"/>
              <a:gd name="connsiteX3" fmla="*/ 0 w 11841285"/>
              <a:gd name="connsiteY3" fmla="*/ 2173628 h 2190002"/>
              <a:gd name="connsiteX4" fmla="*/ 0 w 11841285"/>
              <a:gd name="connsiteY4" fmla="*/ 0 h 2190002"/>
              <a:gd name="connsiteX0" fmla="*/ 0 w 11917696"/>
              <a:gd name="connsiteY0" fmla="*/ 0 h 2190002"/>
              <a:gd name="connsiteX1" fmla="*/ 11841285 w 11917696"/>
              <a:gd name="connsiteY1" fmla="*/ 29899 h 2190002"/>
              <a:gd name="connsiteX2" fmla="*/ 11917645 w 11917696"/>
              <a:gd name="connsiteY2" fmla="*/ 2190002 h 2190002"/>
              <a:gd name="connsiteX3" fmla="*/ 0 w 11917696"/>
              <a:gd name="connsiteY3" fmla="*/ 2173628 h 2190002"/>
              <a:gd name="connsiteX4" fmla="*/ 0 w 11917696"/>
              <a:gd name="connsiteY4" fmla="*/ 0 h 2190002"/>
              <a:gd name="connsiteX0" fmla="*/ 0 w 11896855"/>
              <a:gd name="connsiteY0" fmla="*/ 0 h 2190002"/>
              <a:gd name="connsiteX1" fmla="*/ 11841285 w 11896855"/>
              <a:gd name="connsiteY1" fmla="*/ 29899 h 2190002"/>
              <a:gd name="connsiteX2" fmla="*/ 11896789 w 11896855"/>
              <a:gd name="connsiteY2" fmla="*/ 2190002 h 2190002"/>
              <a:gd name="connsiteX3" fmla="*/ 0 w 11896855"/>
              <a:gd name="connsiteY3" fmla="*/ 2173628 h 2190002"/>
              <a:gd name="connsiteX4" fmla="*/ 0 w 11896855"/>
              <a:gd name="connsiteY4" fmla="*/ 0 h 219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855" h="2190002">
                <a:moveTo>
                  <a:pt x="0" y="0"/>
                </a:moveTo>
                <a:lnTo>
                  <a:pt x="11841285" y="29899"/>
                </a:lnTo>
                <a:cubicBezTo>
                  <a:pt x="11838931" y="749933"/>
                  <a:pt x="11899143" y="1469968"/>
                  <a:pt x="11896789" y="2190002"/>
                </a:cubicBezTo>
                <a:lnTo>
                  <a:pt x="0" y="2173628"/>
                </a:lnTo>
                <a:lnTo>
                  <a:pt x="0" y="0"/>
                </a:lnTo>
                <a:close/>
              </a:path>
            </a:pathLst>
          </a:custGeom>
        </p:spPr>
        <p:txBody>
          <a:bodyPr/>
          <a:lstStyle>
            <a:lvl1pPr marL="0" indent="0">
              <a:buNone/>
              <a:defRPr sz="2800" b="1">
                <a:solidFill>
                  <a:srgbClr val="EC1100"/>
                </a:solidFill>
                <a:latin typeface="+mn-lt"/>
              </a:defRPr>
            </a:lvl1pPr>
          </a:lstStyle>
          <a:p>
            <a:pPr lvl="0"/>
            <a:r>
              <a:rPr lang="en-US" dirty="0"/>
              <a:t>Click to edit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
        <p:nvSpPr>
          <p:cNvPr id="8" name="Text Placeholder 6"/>
          <p:cNvSpPr>
            <a:spLocks noGrp="1"/>
          </p:cNvSpPr>
          <p:nvPr>
            <p:ph type="body" sz="quarter" idx="12"/>
          </p:nvPr>
        </p:nvSpPr>
        <p:spPr>
          <a:xfrm>
            <a:off x="407368" y="1503590"/>
            <a:ext cx="11196248" cy="4999869"/>
          </a:xfrm>
          <a:custGeom>
            <a:avLst/>
            <a:gdLst>
              <a:gd name="connsiteX0" fmla="*/ 0 w 7091992"/>
              <a:gd name="connsiteY0" fmla="*/ 0 h 3600400"/>
              <a:gd name="connsiteX1" fmla="*/ 7091992 w 7091992"/>
              <a:gd name="connsiteY1" fmla="*/ 0 h 3600400"/>
              <a:gd name="connsiteX2" fmla="*/ 7091992 w 7091992"/>
              <a:gd name="connsiteY2" fmla="*/ 3600400 h 3600400"/>
              <a:gd name="connsiteX3" fmla="*/ 0 w 7091992"/>
              <a:gd name="connsiteY3" fmla="*/ 3600400 h 3600400"/>
              <a:gd name="connsiteX4" fmla="*/ 0 w 7091992"/>
              <a:gd name="connsiteY4" fmla="*/ 0 h 3600400"/>
              <a:gd name="connsiteX0" fmla="*/ 0 w 7091992"/>
              <a:gd name="connsiteY0" fmla="*/ 0 h 3605117"/>
              <a:gd name="connsiteX1" fmla="*/ 7091992 w 7091992"/>
              <a:gd name="connsiteY1" fmla="*/ 0 h 3605117"/>
              <a:gd name="connsiteX2" fmla="*/ 7091992 w 7091992"/>
              <a:gd name="connsiteY2" fmla="*/ 3600400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505527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0400"/>
              <a:gd name="connsiteX1" fmla="*/ 7091992 w 7091992"/>
              <a:gd name="connsiteY1" fmla="*/ 0 h 3600400"/>
              <a:gd name="connsiteX2" fmla="*/ 7091992 w 7091992"/>
              <a:gd name="connsiteY2" fmla="*/ 2505527 h 3600400"/>
              <a:gd name="connsiteX3" fmla="*/ 5015375 w 7091992"/>
              <a:gd name="connsiteY3" fmla="*/ 3593085 h 3600400"/>
              <a:gd name="connsiteX4" fmla="*/ 0 w 7091992"/>
              <a:gd name="connsiteY4" fmla="*/ 3600400 h 3600400"/>
              <a:gd name="connsiteX5" fmla="*/ 0 w 7091992"/>
              <a:gd name="connsiteY5" fmla="*/ 0 h 3600400"/>
              <a:gd name="connsiteX0" fmla="*/ 0 w 7091992"/>
              <a:gd name="connsiteY0" fmla="*/ 0 h 3600400"/>
              <a:gd name="connsiteX1" fmla="*/ 7091992 w 7091992"/>
              <a:gd name="connsiteY1" fmla="*/ 0 h 3600400"/>
              <a:gd name="connsiteX2" fmla="*/ 7091992 w 7091992"/>
              <a:gd name="connsiteY2" fmla="*/ 3591157 h 3600400"/>
              <a:gd name="connsiteX3" fmla="*/ 5015375 w 7091992"/>
              <a:gd name="connsiteY3" fmla="*/ 3593085 h 3600400"/>
              <a:gd name="connsiteX4" fmla="*/ 0 w 7091992"/>
              <a:gd name="connsiteY4" fmla="*/ 3600400 h 3600400"/>
              <a:gd name="connsiteX5" fmla="*/ 0 w 7091992"/>
              <a:gd name="connsiteY5" fmla="*/ 0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992" h="3600400">
                <a:moveTo>
                  <a:pt x="0" y="0"/>
                </a:moveTo>
                <a:lnTo>
                  <a:pt x="7091992" y="0"/>
                </a:lnTo>
                <a:lnTo>
                  <a:pt x="7091992" y="3591157"/>
                </a:lnTo>
                <a:lnTo>
                  <a:pt x="5015375" y="3593085"/>
                </a:lnTo>
                <a:lnTo>
                  <a:pt x="0" y="3600400"/>
                </a:lnTo>
                <a:lnTo>
                  <a:pt x="0" y="0"/>
                </a:lnTo>
                <a:close/>
              </a:path>
            </a:pathLst>
          </a:custGeom>
        </p:spPr>
        <p:txBody>
          <a:bodyPr/>
          <a:lstStyle>
            <a:lvl1pPr marL="0" indent="0">
              <a:buNone/>
              <a:defRPr sz="2000">
                <a:latin typeface="+mn-lt"/>
              </a:defRPr>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325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layout">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407368" y="1484784"/>
            <a:ext cx="5832648" cy="5040559"/>
          </a:xfrm>
          <a:prstGeom prst="rect">
            <a:avLst/>
          </a:prstGeom>
        </p:spPr>
        <p:txBody>
          <a:bodyPr/>
          <a:lstStyle>
            <a:lvl1pPr marL="0" indent="0">
              <a:buNone/>
              <a:defRPr sz="2800" b="0"/>
            </a:lvl1pPr>
          </a:lstStyle>
          <a:p>
            <a:r>
              <a:rPr lang="en-GB" dirty="0"/>
              <a:t>Place header here</a:t>
            </a:r>
          </a:p>
        </p:txBody>
      </p:sp>
      <p:sp>
        <p:nvSpPr>
          <p:cNvPr id="5" name="Text Placeholder 2"/>
          <p:cNvSpPr>
            <a:spLocks noGrp="1"/>
          </p:cNvSpPr>
          <p:nvPr>
            <p:ph type="body" sz="quarter" idx="11" hasCustomPrompt="1"/>
          </p:nvPr>
        </p:nvSpPr>
        <p:spPr>
          <a:xfrm>
            <a:off x="6456040" y="1484785"/>
            <a:ext cx="5112568" cy="864096"/>
          </a:xfrm>
          <a:prstGeom prst="rect">
            <a:avLst/>
          </a:prstGeom>
        </p:spPr>
        <p:txBody>
          <a:bodyPr/>
          <a:lstStyle>
            <a:lvl1pPr marL="0" indent="0">
              <a:buNone/>
              <a:defRPr sz="2800" b="1">
                <a:solidFill>
                  <a:srgbClr val="FF0000"/>
                </a:solidFill>
                <a:latin typeface="+mn-lt"/>
              </a:defRPr>
            </a:lvl1pPr>
          </a:lstStyle>
          <a:p>
            <a:pPr lvl="0"/>
            <a:r>
              <a:rPr lang="en-US" dirty="0"/>
              <a:t>Click to edit text</a:t>
            </a:r>
          </a:p>
        </p:txBody>
      </p:sp>
      <p:sp>
        <p:nvSpPr>
          <p:cNvPr id="7" name="Text Placeholder 6"/>
          <p:cNvSpPr>
            <a:spLocks noGrp="1"/>
          </p:cNvSpPr>
          <p:nvPr>
            <p:ph type="body" sz="quarter" idx="12"/>
          </p:nvPr>
        </p:nvSpPr>
        <p:spPr>
          <a:xfrm>
            <a:off x="6456040" y="2443277"/>
            <a:ext cx="5112570" cy="4082067"/>
          </a:xfrm>
          <a:custGeom>
            <a:avLst/>
            <a:gdLst>
              <a:gd name="connsiteX0" fmla="*/ 0 w 7091992"/>
              <a:gd name="connsiteY0" fmla="*/ 0 h 3600400"/>
              <a:gd name="connsiteX1" fmla="*/ 7091992 w 7091992"/>
              <a:gd name="connsiteY1" fmla="*/ 0 h 3600400"/>
              <a:gd name="connsiteX2" fmla="*/ 7091992 w 7091992"/>
              <a:gd name="connsiteY2" fmla="*/ 3600400 h 3600400"/>
              <a:gd name="connsiteX3" fmla="*/ 0 w 7091992"/>
              <a:gd name="connsiteY3" fmla="*/ 3600400 h 3600400"/>
              <a:gd name="connsiteX4" fmla="*/ 0 w 7091992"/>
              <a:gd name="connsiteY4" fmla="*/ 0 h 3600400"/>
              <a:gd name="connsiteX0" fmla="*/ 0 w 7091992"/>
              <a:gd name="connsiteY0" fmla="*/ 0 h 3605117"/>
              <a:gd name="connsiteX1" fmla="*/ 7091992 w 7091992"/>
              <a:gd name="connsiteY1" fmla="*/ 0 h 3605117"/>
              <a:gd name="connsiteX2" fmla="*/ 7091992 w 7091992"/>
              <a:gd name="connsiteY2" fmla="*/ 3600400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505527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0400"/>
              <a:gd name="connsiteX1" fmla="*/ 7091992 w 7091992"/>
              <a:gd name="connsiteY1" fmla="*/ 0 h 3600400"/>
              <a:gd name="connsiteX2" fmla="*/ 7091992 w 7091992"/>
              <a:gd name="connsiteY2" fmla="*/ 2505527 h 3600400"/>
              <a:gd name="connsiteX3" fmla="*/ 5015375 w 7091992"/>
              <a:gd name="connsiteY3" fmla="*/ 3593085 h 3600400"/>
              <a:gd name="connsiteX4" fmla="*/ 0 w 7091992"/>
              <a:gd name="connsiteY4" fmla="*/ 3600400 h 3600400"/>
              <a:gd name="connsiteX5" fmla="*/ 0 w 7091992"/>
              <a:gd name="connsiteY5" fmla="*/ 0 h 3600400"/>
              <a:gd name="connsiteX0" fmla="*/ 0 w 7091992"/>
              <a:gd name="connsiteY0" fmla="*/ 0 h 3600400"/>
              <a:gd name="connsiteX1" fmla="*/ 7091992 w 7091992"/>
              <a:gd name="connsiteY1" fmla="*/ 0 h 3600400"/>
              <a:gd name="connsiteX2" fmla="*/ 7091992 w 7091992"/>
              <a:gd name="connsiteY2" fmla="*/ 2505527 h 3600400"/>
              <a:gd name="connsiteX3" fmla="*/ 0 w 7091992"/>
              <a:gd name="connsiteY3" fmla="*/ 3600400 h 3600400"/>
              <a:gd name="connsiteX4" fmla="*/ 0 w 7091992"/>
              <a:gd name="connsiteY4" fmla="*/ 0 h 3600400"/>
              <a:gd name="connsiteX0" fmla="*/ 0 w 7103985"/>
              <a:gd name="connsiteY0" fmla="*/ 0 h 3600400"/>
              <a:gd name="connsiteX1" fmla="*/ 7091992 w 7103985"/>
              <a:gd name="connsiteY1" fmla="*/ 0 h 3600400"/>
              <a:gd name="connsiteX2" fmla="*/ 7103985 w 7103985"/>
              <a:gd name="connsiteY2" fmla="*/ 3591006 h 3600400"/>
              <a:gd name="connsiteX3" fmla="*/ 0 w 7103985"/>
              <a:gd name="connsiteY3" fmla="*/ 3600400 h 3600400"/>
              <a:gd name="connsiteX4" fmla="*/ 0 w 7103985"/>
              <a:gd name="connsiteY4" fmla="*/ 0 h 36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3985" h="3600400">
                <a:moveTo>
                  <a:pt x="0" y="0"/>
                </a:moveTo>
                <a:lnTo>
                  <a:pt x="7091992" y="0"/>
                </a:lnTo>
                <a:cubicBezTo>
                  <a:pt x="7095990" y="1197002"/>
                  <a:pt x="7099987" y="2394004"/>
                  <a:pt x="7103985" y="3591006"/>
                </a:cubicBezTo>
                <a:lnTo>
                  <a:pt x="0" y="3600400"/>
                </a:lnTo>
                <a:lnTo>
                  <a:pt x="0" y="0"/>
                </a:lnTo>
                <a:close/>
              </a:path>
            </a:pathLst>
          </a:custGeom>
        </p:spPr>
        <p:txBody>
          <a:bodyPr/>
          <a:lstStyle>
            <a:lvl1pPr marL="0" indent="0">
              <a:buNone/>
              <a:defRPr sz="2000">
                <a:latin typeface="+mn-lt"/>
              </a:defRPr>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9" name="Media Placeholder 8"/>
          <p:cNvSpPr>
            <a:spLocks noGrp="1"/>
          </p:cNvSpPr>
          <p:nvPr>
            <p:ph type="media" sz="quarter" idx="14"/>
          </p:nvPr>
        </p:nvSpPr>
        <p:spPr>
          <a:xfrm>
            <a:off x="0" y="1285324"/>
            <a:ext cx="12191999" cy="5572676"/>
          </a:xfrm>
          <a:prstGeom prst="rect">
            <a:avLst/>
          </a:prstGeom>
        </p:spPr>
        <p:txBody>
          <a:bodyPr/>
          <a:lstStyle/>
          <a:p>
            <a:r>
              <a:rPr lang="en-US"/>
              <a:t>Click icon to add media</a:t>
            </a:r>
            <a:endParaRPr lang="en-GB"/>
          </a:p>
        </p:txBody>
      </p:sp>
      <p:sp>
        <p:nvSpPr>
          <p:cNvPr id="8"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extLst>
      <p:ext uri="{BB962C8B-B14F-4D97-AF65-F5344CB8AC3E}">
        <p14:creationId xmlns:p14="http://schemas.microsoft.com/office/powerpoint/2010/main" val="402438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0"/>
          </p:nvPr>
        </p:nvSpPr>
        <p:spPr>
          <a:xfrm>
            <a:off x="381089" y="1503590"/>
            <a:ext cx="11234505" cy="509376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b="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table</a:t>
            </a:r>
            <a:endParaRPr lang="en-GB" dirty="0"/>
          </a:p>
        </p:txBody>
      </p:sp>
      <p:sp>
        <p:nvSpPr>
          <p:cNvPr id="6"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extLst>
      <p:ext uri="{BB962C8B-B14F-4D97-AF65-F5344CB8AC3E}">
        <p14:creationId xmlns:p14="http://schemas.microsoft.com/office/powerpoint/2010/main" val="351692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2" y="-99393"/>
            <a:ext cx="12388948" cy="8259299"/>
          </a:xfrm>
          <a:prstGeom prst="rect">
            <a:avLst/>
          </a:prstGeom>
        </p:spPr>
      </p:pic>
    </p:spTree>
    <p:extLst>
      <p:ext uri="{BB962C8B-B14F-4D97-AF65-F5344CB8AC3E}">
        <p14:creationId xmlns:p14="http://schemas.microsoft.com/office/powerpoint/2010/main" val="242564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392" y="-819472"/>
            <a:ext cx="12529392" cy="8352928"/>
          </a:xfrm>
          <a:prstGeom prst="rect">
            <a:avLst/>
          </a:prstGeom>
        </p:spPr>
      </p:pic>
    </p:spTree>
    <p:extLst>
      <p:ext uri="{BB962C8B-B14F-4D97-AF65-F5344CB8AC3E}">
        <p14:creationId xmlns:p14="http://schemas.microsoft.com/office/powerpoint/2010/main" val="2993285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8" y="-387424"/>
            <a:ext cx="12457384" cy="8304923"/>
          </a:xfrm>
          <a:prstGeom prst="rect">
            <a:avLst/>
          </a:prstGeom>
        </p:spPr>
      </p:pic>
    </p:spTree>
    <p:extLst>
      <p:ext uri="{BB962C8B-B14F-4D97-AF65-F5344CB8AC3E}">
        <p14:creationId xmlns:p14="http://schemas.microsoft.com/office/powerpoint/2010/main" val="347985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Rectangle 1"/>
          <p:cNvSpPr/>
          <p:nvPr userDrawn="1"/>
        </p:nvSpPr>
        <p:spPr>
          <a:xfrm>
            <a:off x="-5560" y="0"/>
            <a:ext cx="12197559" cy="6858000"/>
          </a:xfrm>
          <a:prstGeom prst="rect">
            <a:avLst/>
          </a:prstGeom>
          <a:solidFill>
            <a:srgbClr val="E41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3752" y="2491870"/>
            <a:ext cx="4118878" cy="1874259"/>
          </a:xfrm>
          <a:prstGeom prst="rect">
            <a:avLst/>
          </a:prstGeom>
        </p:spPr>
      </p:pic>
      <p:sp>
        <p:nvSpPr>
          <p:cNvPr id="13" name="Rectangle 12"/>
          <p:cNvSpPr/>
          <p:nvPr userDrawn="1"/>
        </p:nvSpPr>
        <p:spPr>
          <a:xfrm>
            <a:off x="0" y="5733256"/>
            <a:ext cx="12191999" cy="297517"/>
          </a:xfrm>
          <a:prstGeom prst="rect">
            <a:avLst/>
          </a:prstGeom>
        </p:spPr>
        <p:txBody>
          <a:bodyPr wrap="square">
            <a:spAutoFit/>
          </a:bodyPr>
          <a:lstStyle/>
          <a:p>
            <a:pPr marR="0" algn="ctr" rtl="0"/>
            <a:r>
              <a:rPr lang="en-GB" sz="2000" b="0" i="0" u="none" strike="noStrike" baseline="30000" dirty="0">
                <a:solidFill>
                  <a:schemeClr val="bg1"/>
                </a:solidFill>
                <a:latin typeface="+mn-lt"/>
              </a:rPr>
              <a:t>Registered Charity No. 216227 (England &amp; Wales) and SCO39411 (Scotland)</a:t>
            </a:r>
          </a:p>
        </p:txBody>
      </p:sp>
    </p:spTree>
    <p:extLst>
      <p:ext uri="{BB962C8B-B14F-4D97-AF65-F5344CB8AC3E}">
        <p14:creationId xmlns:p14="http://schemas.microsoft.com/office/powerpoint/2010/main" val="41074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86" y="-3405036"/>
            <a:ext cx="12511898" cy="8348848"/>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23528"/>
            <a:ext cx="12192000" cy="763044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12" name="Text Placeholder 16"/>
          <p:cNvSpPr>
            <a:spLocks noGrp="1"/>
          </p:cNvSpPr>
          <p:nvPr>
            <p:ph type="body" sz="quarter" idx="11" hasCustomPrompt="1"/>
          </p:nvPr>
        </p:nvSpPr>
        <p:spPr>
          <a:xfrm>
            <a:off x="191344" y="3164059"/>
            <a:ext cx="5050585" cy="1258188"/>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8744974 w 11834224"/>
              <a:gd name="connsiteY2" fmla="*/ 1285758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11834224 w 11834224"/>
              <a:gd name="connsiteY2" fmla="*/ 2339495 h 2339495"/>
              <a:gd name="connsiteX3" fmla="*/ 0 w 11834224"/>
              <a:gd name="connsiteY3" fmla="*/ 2323121 h 2339495"/>
              <a:gd name="connsiteX4" fmla="*/ 0 w 11834224"/>
              <a:gd name="connsiteY4" fmla="*/ 0 h 2339495"/>
              <a:gd name="connsiteX0" fmla="*/ 0 w 10290923"/>
              <a:gd name="connsiteY0" fmla="*/ 0 h 2339495"/>
              <a:gd name="connsiteX1" fmla="*/ 6940261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731708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189466 w 10290923"/>
              <a:gd name="connsiteY1" fmla="*/ 20666 h 2339495"/>
              <a:gd name="connsiteX2" fmla="*/ 10290923 w 10290923"/>
              <a:gd name="connsiteY2" fmla="*/ 2339495 h 2339495"/>
              <a:gd name="connsiteX3" fmla="*/ 0 w 10290923"/>
              <a:gd name="connsiteY3" fmla="*/ 2323121 h 2339495"/>
              <a:gd name="connsiteX4" fmla="*/ 0 w 10290923"/>
              <a:gd name="connsiteY4" fmla="*/ 0 h 2339495"/>
              <a:gd name="connsiteX0" fmla="*/ 0 w 9560982"/>
              <a:gd name="connsiteY0" fmla="*/ 0 h 2339495"/>
              <a:gd name="connsiteX1" fmla="*/ 6189466 w 9560982"/>
              <a:gd name="connsiteY1" fmla="*/ 20666 h 2339495"/>
              <a:gd name="connsiteX2" fmla="*/ 9560982 w 9560982"/>
              <a:gd name="connsiteY2" fmla="*/ 2339495 h 2339495"/>
              <a:gd name="connsiteX3" fmla="*/ 0 w 9560982"/>
              <a:gd name="connsiteY3" fmla="*/ 2323121 h 2339495"/>
              <a:gd name="connsiteX4" fmla="*/ 0 w 9560982"/>
              <a:gd name="connsiteY4" fmla="*/ 0 h 2339495"/>
              <a:gd name="connsiteX0" fmla="*/ 0 w 9560982"/>
              <a:gd name="connsiteY0" fmla="*/ 20666 h 2360161"/>
              <a:gd name="connsiteX1" fmla="*/ 6168612 w 9560982"/>
              <a:gd name="connsiteY1" fmla="*/ 0 h 2360161"/>
              <a:gd name="connsiteX2" fmla="*/ 9560982 w 9560982"/>
              <a:gd name="connsiteY2" fmla="*/ 2360161 h 2360161"/>
              <a:gd name="connsiteX3" fmla="*/ 0 w 9560982"/>
              <a:gd name="connsiteY3" fmla="*/ 2343787 h 2360161"/>
              <a:gd name="connsiteX4" fmla="*/ 0 w 9560982"/>
              <a:gd name="connsiteY4" fmla="*/ 20666 h 236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0982" h="2360161">
                <a:moveTo>
                  <a:pt x="0" y="20666"/>
                </a:moveTo>
                <a:lnTo>
                  <a:pt x="6168612" y="0"/>
                </a:lnTo>
                <a:lnTo>
                  <a:pt x="9560982" y="2360161"/>
                </a:lnTo>
                <a:lnTo>
                  <a:pt x="0" y="2343787"/>
                </a:lnTo>
                <a:lnTo>
                  <a:pt x="0" y="20666"/>
                </a:lnTo>
                <a:close/>
              </a:path>
            </a:pathLst>
          </a:custGeom>
        </p:spPr>
        <p:txBody>
          <a:bodyPr/>
          <a:lstStyle>
            <a:lvl1pPr marL="0" indent="0">
              <a:buNone/>
              <a:defRPr sz="4400" b="1">
                <a:solidFill>
                  <a:srgbClr val="002046"/>
                </a:solidFill>
                <a:latin typeface="+mn-lt"/>
              </a:defRPr>
            </a:lvl1pPr>
          </a:lstStyle>
          <a:p>
            <a:pPr lvl="0"/>
            <a:r>
              <a:rPr lang="en-US" dirty="0"/>
              <a:t>Click to edit text</a:t>
            </a:r>
          </a:p>
        </p:txBody>
      </p:sp>
      <p:sp>
        <p:nvSpPr>
          <p:cNvPr id="13" name="Text Placeholder 16"/>
          <p:cNvSpPr>
            <a:spLocks noGrp="1"/>
          </p:cNvSpPr>
          <p:nvPr>
            <p:ph type="body" sz="quarter" idx="12" hasCustomPrompt="1"/>
          </p:nvPr>
        </p:nvSpPr>
        <p:spPr>
          <a:xfrm>
            <a:off x="201445" y="4566263"/>
            <a:ext cx="6284509" cy="806954"/>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11834224 w 11834224"/>
              <a:gd name="connsiteY2" fmla="*/ 2339495 h 2339495"/>
              <a:gd name="connsiteX3" fmla="*/ 0 w 11834224"/>
              <a:gd name="connsiteY3" fmla="*/ 2323121 h 2339495"/>
              <a:gd name="connsiteX4" fmla="*/ 0 w 11834224"/>
              <a:gd name="connsiteY4" fmla="*/ 0 h 2339495"/>
              <a:gd name="connsiteX0" fmla="*/ 0 w 11841285"/>
              <a:gd name="connsiteY0" fmla="*/ 0 h 2339495"/>
              <a:gd name="connsiteX1" fmla="*/ 11841285 w 11841285"/>
              <a:gd name="connsiteY1" fmla="*/ 179392 h 2339495"/>
              <a:gd name="connsiteX2" fmla="*/ 11834224 w 11841285"/>
              <a:gd name="connsiteY2" fmla="*/ 2339495 h 2339495"/>
              <a:gd name="connsiteX3" fmla="*/ 0 w 11841285"/>
              <a:gd name="connsiteY3" fmla="*/ 2323121 h 2339495"/>
              <a:gd name="connsiteX4" fmla="*/ 0 w 11841285"/>
              <a:gd name="connsiteY4" fmla="*/ 0 h 2339495"/>
              <a:gd name="connsiteX0" fmla="*/ 0 w 11841285"/>
              <a:gd name="connsiteY0" fmla="*/ 0 h 2190002"/>
              <a:gd name="connsiteX1" fmla="*/ 11841285 w 11841285"/>
              <a:gd name="connsiteY1" fmla="*/ 29899 h 2190002"/>
              <a:gd name="connsiteX2" fmla="*/ 11834224 w 11841285"/>
              <a:gd name="connsiteY2" fmla="*/ 2190002 h 2190002"/>
              <a:gd name="connsiteX3" fmla="*/ 0 w 11841285"/>
              <a:gd name="connsiteY3" fmla="*/ 2173628 h 2190002"/>
              <a:gd name="connsiteX4" fmla="*/ 0 w 11841285"/>
              <a:gd name="connsiteY4" fmla="*/ 0 h 2190002"/>
              <a:gd name="connsiteX0" fmla="*/ 0 w 11917696"/>
              <a:gd name="connsiteY0" fmla="*/ 0 h 2190002"/>
              <a:gd name="connsiteX1" fmla="*/ 11841285 w 11917696"/>
              <a:gd name="connsiteY1" fmla="*/ 29899 h 2190002"/>
              <a:gd name="connsiteX2" fmla="*/ 11917645 w 11917696"/>
              <a:gd name="connsiteY2" fmla="*/ 2190002 h 2190002"/>
              <a:gd name="connsiteX3" fmla="*/ 0 w 11917696"/>
              <a:gd name="connsiteY3" fmla="*/ 2173628 h 2190002"/>
              <a:gd name="connsiteX4" fmla="*/ 0 w 11917696"/>
              <a:gd name="connsiteY4" fmla="*/ 0 h 2190002"/>
              <a:gd name="connsiteX0" fmla="*/ 0 w 11896855"/>
              <a:gd name="connsiteY0" fmla="*/ 0 h 2190002"/>
              <a:gd name="connsiteX1" fmla="*/ 11841285 w 11896855"/>
              <a:gd name="connsiteY1" fmla="*/ 29899 h 2190002"/>
              <a:gd name="connsiteX2" fmla="*/ 11896789 w 11896855"/>
              <a:gd name="connsiteY2" fmla="*/ 2190002 h 2190002"/>
              <a:gd name="connsiteX3" fmla="*/ 0 w 11896855"/>
              <a:gd name="connsiteY3" fmla="*/ 2173628 h 2190002"/>
              <a:gd name="connsiteX4" fmla="*/ 0 w 11896855"/>
              <a:gd name="connsiteY4" fmla="*/ 0 h 219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855" h="2190002">
                <a:moveTo>
                  <a:pt x="0" y="0"/>
                </a:moveTo>
                <a:lnTo>
                  <a:pt x="11841285" y="29899"/>
                </a:lnTo>
                <a:cubicBezTo>
                  <a:pt x="11838931" y="749933"/>
                  <a:pt x="11899143" y="1469968"/>
                  <a:pt x="11896789" y="2190002"/>
                </a:cubicBezTo>
                <a:lnTo>
                  <a:pt x="0" y="2173628"/>
                </a:lnTo>
                <a:lnTo>
                  <a:pt x="0" y="0"/>
                </a:lnTo>
                <a:close/>
              </a:path>
            </a:pathLst>
          </a:custGeom>
        </p:spPr>
        <p:txBody>
          <a:bodyPr/>
          <a:lstStyle>
            <a:lvl1pPr marL="0" indent="0">
              <a:buNone/>
              <a:defRPr sz="2800" b="1">
                <a:solidFill>
                  <a:srgbClr val="EC1100"/>
                </a:solidFill>
                <a:latin typeface="+mn-lt"/>
              </a:defRPr>
            </a:lvl1pPr>
          </a:lstStyle>
          <a:p>
            <a:pPr lvl="0"/>
            <a:r>
              <a:rPr lang="en-US" dirty="0"/>
              <a:t>Click to edit text</a:t>
            </a:r>
          </a:p>
        </p:txBody>
      </p:sp>
    </p:spTree>
    <p:extLst>
      <p:ext uri="{BB962C8B-B14F-4D97-AF65-F5344CB8AC3E}">
        <p14:creationId xmlns:p14="http://schemas.microsoft.com/office/powerpoint/2010/main" val="39765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231"/>
          <a:stretch/>
        </p:blipFill>
        <p:spPr>
          <a:xfrm>
            <a:off x="-40338" y="-1899591"/>
            <a:ext cx="12470514" cy="705678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2" y="-1395536"/>
            <a:ext cx="12192000" cy="763044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12" name="Text Placeholder 16"/>
          <p:cNvSpPr>
            <a:spLocks noGrp="1"/>
          </p:cNvSpPr>
          <p:nvPr>
            <p:ph type="body" sz="quarter" idx="11" hasCustomPrompt="1"/>
          </p:nvPr>
        </p:nvSpPr>
        <p:spPr>
          <a:xfrm>
            <a:off x="191344" y="3164059"/>
            <a:ext cx="5050585" cy="1258188"/>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8744974 w 11834224"/>
              <a:gd name="connsiteY2" fmla="*/ 1285758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11834224 w 11834224"/>
              <a:gd name="connsiteY2" fmla="*/ 2339495 h 2339495"/>
              <a:gd name="connsiteX3" fmla="*/ 0 w 11834224"/>
              <a:gd name="connsiteY3" fmla="*/ 2323121 h 2339495"/>
              <a:gd name="connsiteX4" fmla="*/ 0 w 11834224"/>
              <a:gd name="connsiteY4" fmla="*/ 0 h 2339495"/>
              <a:gd name="connsiteX0" fmla="*/ 0 w 10290923"/>
              <a:gd name="connsiteY0" fmla="*/ 0 h 2339495"/>
              <a:gd name="connsiteX1" fmla="*/ 6940261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731708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189466 w 10290923"/>
              <a:gd name="connsiteY1" fmla="*/ 20666 h 2339495"/>
              <a:gd name="connsiteX2" fmla="*/ 10290923 w 10290923"/>
              <a:gd name="connsiteY2" fmla="*/ 2339495 h 2339495"/>
              <a:gd name="connsiteX3" fmla="*/ 0 w 10290923"/>
              <a:gd name="connsiteY3" fmla="*/ 2323121 h 2339495"/>
              <a:gd name="connsiteX4" fmla="*/ 0 w 10290923"/>
              <a:gd name="connsiteY4" fmla="*/ 0 h 2339495"/>
              <a:gd name="connsiteX0" fmla="*/ 0 w 9560982"/>
              <a:gd name="connsiteY0" fmla="*/ 0 h 2339495"/>
              <a:gd name="connsiteX1" fmla="*/ 6189466 w 9560982"/>
              <a:gd name="connsiteY1" fmla="*/ 20666 h 2339495"/>
              <a:gd name="connsiteX2" fmla="*/ 9560982 w 9560982"/>
              <a:gd name="connsiteY2" fmla="*/ 2339495 h 2339495"/>
              <a:gd name="connsiteX3" fmla="*/ 0 w 9560982"/>
              <a:gd name="connsiteY3" fmla="*/ 2323121 h 2339495"/>
              <a:gd name="connsiteX4" fmla="*/ 0 w 9560982"/>
              <a:gd name="connsiteY4" fmla="*/ 0 h 2339495"/>
              <a:gd name="connsiteX0" fmla="*/ 0 w 9560982"/>
              <a:gd name="connsiteY0" fmla="*/ 20666 h 2360161"/>
              <a:gd name="connsiteX1" fmla="*/ 6168612 w 9560982"/>
              <a:gd name="connsiteY1" fmla="*/ 0 h 2360161"/>
              <a:gd name="connsiteX2" fmla="*/ 9560982 w 9560982"/>
              <a:gd name="connsiteY2" fmla="*/ 2360161 h 2360161"/>
              <a:gd name="connsiteX3" fmla="*/ 0 w 9560982"/>
              <a:gd name="connsiteY3" fmla="*/ 2343787 h 2360161"/>
              <a:gd name="connsiteX4" fmla="*/ 0 w 9560982"/>
              <a:gd name="connsiteY4" fmla="*/ 20666 h 236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0982" h="2360161">
                <a:moveTo>
                  <a:pt x="0" y="20666"/>
                </a:moveTo>
                <a:lnTo>
                  <a:pt x="6168612" y="0"/>
                </a:lnTo>
                <a:lnTo>
                  <a:pt x="9560982" y="2360161"/>
                </a:lnTo>
                <a:lnTo>
                  <a:pt x="0" y="2343787"/>
                </a:lnTo>
                <a:lnTo>
                  <a:pt x="0" y="20666"/>
                </a:lnTo>
                <a:close/>
              </a:path>
            </a:pathLst>
          </a:custGeom>
        </p:spPr>
        <p:txBody>
          <a:bodyPr/>
          <a:lstStyle>
            <a:lvl1pPr marL="0" indent="0">
              <a:buNone/>
              <a:defRPr sz="4400" b="1">
                <a:solidFill>
                  <a:srgbClr val="002046"/>
                </a:solidFill>
                <a:latin typeface="+mn-lt"/>
              </a:defRPr>
            </a:lvl1pPr>
          </a:lstStyle>
          <a:p>
            <a:pPr lvl="0"/>
            <a:r>
              <a:rPr lang="en-US" dirty="0"/>
              <a:t>Click to edit text</a:t>
            </a:r>
          </a:p>
        </p:txBody>
      </p:sp>
      <p:sp>
        <p:nvSpPr>
          <p:cNvPr id="13" name="Text Placeholder 16"/>
          <p:cNvSpPr>
            <a:spLocks noGrp="1"/>
          </p:cNvSpPr>
          <p:nvPr>
            <p:ph type="body" sz="quarter" idx="12" hasCustomPrompt="1"/>
          </p:nvPr>
        </p:nvSpPr>
        <p:spPr>
          <a:xfrm>
            <a:off x="201445" y="4566263"/>
            <a:ext cx="6284509" cy="806954"/>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11834224 w 11834224"/>
              <a:gd name="connsiteY2" fmla="*/ 2339495 h 2339495"/>
              <a:gd name="connsiteX3" fmla="*/ 0 w 11834224"/>
              <a:gd name="connsiteY3" fmla="*/ 2323121 h 2339495"/>
              <a:gd name="connsiteX4" fmla="*/ 0 w 11834224"/>
              <a:gd name="connsiteY4" fmla="*/ 0 h 2339495"/>
              <a:gd name="connsiteX0" fmla="*/ 0 w 11841285"/>
              <a:gd name="connsiteY0" fmla="*/ 0 h 2339495"/>
              <a:gd name="connsiteX1" fmla="*/ 11841285 w 11841285"/>
              <a:gd name="connsiteY1" fmla="*/ 179392 h 2339495"/>
              <a:gd name="connsiteX2" fmla="*/ 11834224 w 11841285"/>
              <a:gd name="connsiteY2" fmla="*/ 2339495 h 2339495"/>
              <a:gd name="connsiteX3" fmla="*/ 0 w 11841285"/>
              <a:gd name="connsiteY3" fmla="*/ 2323121 h 2339495"/>
              <a:gd name="connsiteX4" fmla="*/ 0 w 11841285"/>
              <a:gd name="connsiteY4" fmla="*/ 0 h 2339495"/>
              <a:gd name="connsiteX0" fmla="*/ 0 w 11841285"/>
              <a:gd name="connsiteY0" fmla="*/ 0 h 2190002"/>
              <a:gd name="connsiteX1" fmla="*/ 11841285 w 11841285"/>
              <a:gd name="connsiteY1" fmla="*/ 29899 h 2190002"/>
              <a:gd name="connsiteX2" fmla="*/ 11834224 w 11841285"/>
              <a:gd name="connsiteY2" fmla="*/ 2190002 h 2190002"/>
              <a:gd name="connsiteX3" fmla="*/ 0 w 11841285"/>
              <a:gd name="connsiteY3" fmla="*/ 2173628 h 2190002"/>
              <a:gd name="connsiteX4" fmla="*/ 0 w 11841285"/>
              <a:gd name="connsiteY4" fmla="*/ 0 h 2190002"/>
              <a:gd name="connsiteX0" fmla="*/ 0 w 11917696"/>
              <a:gd name="connsiteY0" fmla="*/ 0 h 2190002"/>
              <a:gd name="connsiteX1" fmla="*/ 11841285 w 11917696"/>
              <a:gd name="connsiteY1" fmla="*/ 29899 h 2190002"/>
              <a:gd name="connsiteX2" fmla="*/ 11917645 w 11917696"/>
              <a:gd name="connsiteY2" fmla="*/ 2190002 h 2190002"/>
              <a:gd name="connsiteX3" fmla="*/ 0 w 11917696"/>
              <a:gd name="connsiteY3" fmla="*/ 2173628 h 2190002"/>
              <a:gd name="connsiteX4" fmla="*/ 0 w 11917696"/>
              <a:gd name="connsiteY4" fmla="*/ 0 h 2190002"/>
              <a:gd name="connsiteX0" fmla="*/ 0 w 11896855"/>
              <a:gd name="connsiteY0" fmla="*/ 0 h 2190002"/>
              <a:gd name="connsiteX1" fmla="*/ 11841285 w 11896855"/>
              <a:gd name="connsiteY1" fmla="*/ 29899 h 2190002"/>
              <a:gd name="connsiteX2" fmla="*/ 11896789 w 11896855"/>
              <a:gd name="connsiteY2" fmla="*/ 2190002 h 2190002"/>
              <a:gd name="connsiteX3" fmla="*/ 0 w 11896855"/>
              <a:gd name="connsiteY3" fmla="*/ 2173628 h 2190002"/>
              <a:gd name="connsiteX4" fmla="*/ 0 w 11896855"/>
              <a:gd name="connsiteY4" fmla="*/ 0 h 219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855" h="2190002">
                <a:moveTo>
                  <a:pt x="0" y="0"/>
                </a:moveTo>
                <a:lnTo>
                  <a:pt x="11841285" y="29899"/>
                </a:lnTo>
                <a:cubicBezTo>
                  <a:pt x="11838931" y="749933"/>
                  <a:pt x="11899143" y="1469968"/>
                  <a:pt x="11896789" y="2190002"/>
                </a:cubicBezTo>
                <a:lnTo>
                  <a:pt x="0" y="2173628"/>
                </a:lnTo>
                <a:lnTo>
                  <a:pt x="0" y="0"/>
                </a:lnTo>
                <a:close/>
              </a:path>
            </a:pathLst>
          </a:custGeom>
        </p:spPr>
        <p:txBody>
          <a:bodyPr/>
          <a:lstStyle>
            <a:lvl1pPr marL="0" indent="0">
              <a:buNone/>
              <a:defRPr sz="2800" b="1">
                <a:solidFill>
                  <a:srgbClr val="EC1100"/>
                </a:solidFill>
                <a:latin typeface="+mn-lt"/>
              </a:defRPr>
            </a:lvl1pPr>
          </a:lstStyle>
          <a:p>
            <a:pPr lvl="0"/>
            <a:r>
              <a:rPr lang="en-US" dirty="0"/>
              <a:t>Click to edit text</a:t>
            </a:r>
          </a:p>
        </p:txBody>
      </p:sp>
    </p:spTree>
    <p:extLst>
      <p:ext uri="{BB962C8B-B14F-4D97-AF65-F5344CB8AC3E}">
        <p14:creationId xmlns:p14="http://schemas.microsoft.com/office/powerpoint/2010/main" val="247251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 t="6274" r="7853" b="30200"/>
          <a:stretch/>
        </p:blipFill>
        <p:spPr>
          <a:xfrm>
            <a:off x="-26949" y="-1035495"/>
            <a:ext cx="12675677" cy="5832648"/>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2" y="-1395536"/>
            <a:ext cx="12192000" cy="7630443"/>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12" name="Text Placeholder 16"/>
          <p:cNvSpPr>
            <a:spLocks noGrp="1"/>
          </p:cNvSpPr>
          <p:nvPr>
            <p:ph type="body" sz="quarter" idx="11" hasCustomPrompt="1"/>
          </p:nvPr>
        </p:nvSpPr>
        <p:spPr>
          <a:xfrm>
            <a:off x="191344" y="3164059"/>
            <a:ext cx="5050585" cy="1258188"/>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8744974 w 11834224"/>
              <a:gd name="connsiteY2" fmla="*/ 1285758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6940261 w 11834224"/>
              <a:gd name="connsiteY1" fmla="*/ 0 h 2339495"/>
              <a:gd name="connsiteX2" fmla="*/ 11834224 w 11834224"/>
              <a:gd name="connsiteY2" fmla="*/ 2339495 h 2339495"/>
              <a:gd name="connsiteX3" fmla="*/ 0 w 11834224"/>
              <a:gd name="connsiteY3" fmla="*/ 2323121 h 2339495"/>
              <a:gd name="connsiteX4" fmla="*/ 0 w 11834224"/>
              <a:gd name="connsiteY4" fmla="*/ 0 h 2339495"/>
              <a:gd name="connsiteX0" fmla="*/ 0 w 10290923"/>
              <a:gd name="connsiteY0" fmla="*/ 0 h 2339495"/>
              <a:gd name="connsiteX1" fmla="*/ 6940261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731708 w 10290923"/>
              <a:gd name="connsiteY1" fmla="*/ 0 h 2339495"/>
              <a:gd name="connsiteX2" fmla="*/ 10290923 w 10290923"/>
              <a:gd name="connsiteY2" fmla="*/ 2339495 h 2339495"/>
              <a:gd name="connsiteX3" fmla="*/ 0 w 10290923"/>
              <a:gd name="connsiteY3" fmla="*/ 2323121 h 2339495"/>
              <a:gd name="connsiteX4" fmla="*/ 0 w 10290923"/>
              <a:gd name="connsiteY4" fmla="*/ 0 h 2339495"/>
              <a:gd name="connsiteX0" fmla="*/ 0 w 10290923"/>
              <a:gd name="connsiteY0" fmla="*/ 0 h 2339495"/>
              <a:gd name="connsiteX1" fmla="*/ 6189466 w 10290923"/>
              <a:gd name="connsiteY1" fmla="*/ 20666 h 2339495"/>
              <a:gd name="connsiteX2" fmla="*/ 10290923 w 10290923"/>
              <a:gd name="connsiteY2" fmla="*/ 2339495 h 2339495"/>
              <a:gd name="connsiteX3" fmla="*/ 0 w 10290923"/>
              <a:gd name="connsiteY3" fmla="*/ 2323121 h 2339495"/>
              <a:gd name="connsiteX4" fmla="*/ 0 w 10290923"/>
              <a:gd name="connsiteY4" fmla="*/ 0 h 2339495"/>
              <a:gd name="connsiteX0" fmla="*/ 0 w 9560982"/>
              <a:gd name="connsiteY0" fmla="*/ 0 h 2339495"/>
              <a:gd name="connsiteX1" fmla="*/ 6189466 w 9560982"/>
              <a:gd name="connsiteY1" fmla="*/ 20666 h 2339495"/>
              <a:gd name="connsiteX2" fmla="*/ 9560982 w 9560982"/>
              <a:gd name="connsiteY2" fmla="*/ 2339495 h 2339495"/>
              <a:gd name="connsiteX3" fmla="*/ 0 w 9560982"/>
              <a:gd name="connsiteY3" fmla="*/ 2323121 h 2339495"/>
              <a:gd name="connsiteX4" fmla="*/ 0 w 9560982"/>
              <a:gd name="connsiteY4" fmla="*/ 0 h 2339495"/>
              <a:gd name="connsiteX0" fmla="*/ 0 w 9560982"/>
              <a:gd name="connsiteY0" fmla="*/ 20666 h 2360161"/>
              <a:gd name="connsiteX1" fmla="*/ 6168612 w 9560982"/>
              <a:gd name="connsiteY1" fmla="*/ 0 h 2360161"/>
              <a:gd name="connsiteX2" fmla="*/ 9560982 w 9560982"/>
              <a:gd name="connsiteY2" fmla="*/ 2360161 h 2360161"/>
              <a:gd name="connsiteX3" fmla="*/ 0 w 9560982"/>
              <a:gd name="connsiteY3" fmla="*/ 2343787 h 2360161"/>
              <a:gd name="connsiteX4" fmla="*/ 0 w 9560982"/>
              <a:gd name="connsiteY4" fmla="*/ 20666 h 236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0982" h="2360161">
                <a:moveTo>
                  <a:pt x="0" y="20666"/>
                </a:moveTo>
                <a:lnTo>
                  <a:pt x="6168612" y="0"/>
                </a:lnTo>
                <a:lnTo>
                  <a:pt x="9560982" y="2360161"/>
                </a:lnTo>
                <a:lnTo>
                  <a:pt x="0" y="2343787"/>
                </a:lnTo>
                <a:lnTo>
                  <a:pt x="0" y="20666"/>
                </a:lnTo>
                <a:close/>
              </a:path>
            </a:pathLst>
          </a:custGeom>
        </p:spPr>
        <p:txBody>
          <a:bodyPr/>
          <a:lstStyle>
            <a:lvl1pPr marL="0" indent="0">
              <a:buNone/>
              <a:defRPr sz="4400" b="1">
                <a:solidFill>
                  <a:srgbClr val="002046"/>
                </a:solidFill>
                <a:latin typeface="+mn-lt"/>
              </a:defRPr>
            </a:lvl1pPr>
          </a:lstStyle>
          <a:p>
            <a:pPr lvl="0"/>
            <a:r>
              <a:rPr lang="en-US" dirty="0"/>
              <a:t>Click to edit text</a:t>
            </a:r>
          </a:p>
        </p:txBody>
      </p:sp>
      <p:sp>
        <p:nvSpPr>
          <p:cNvPr id="13" name="Text Placeholder 16"/>
          <p:cNvSpPr>
            <a:spLocks noGrp="1"/>
          </p:cNvSpPr>
          <p:nvPr>
            <p:ph type="body" sz="quarter" idx="12" hasCustomPrompt="1"/>
          </p:nvPr>
        </p:nvSpPr>
        <p:spPr>
          <a:xfrm>
            <a:off x="201445" y="4566263"/>
            <a:ext cx="6284509" cy="806954"/>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11834224 w 11834224"/>
              <a:gd name="connsiteY2" fmla="*/ 2339495 h 2339495"/>
              <a:gd name="connsiteX3" fmla="*/ 0 w 11834224"/>
              <a:gd name="connsiteY3" fmla="*/ 2323121 h 2339495"/>
              <a:gd name="connsiteX4" fmla="*/ 0 w 11834224"/>
              <a:gd name="connsiteY4" fmla="*/ 0 h 2339495"/>
              <a:gd name="connsiteX0" fmla="*/ 0 w 11841285"/>
              <a:gd name="connsiteY0" fmla="*/ 0 h 2339495"/>
              <a:gd name="connsiteX1" fmla="*/ 11841285 w 11841285"/>
              <a:gd name="connsiteY1" fmla="*/ 179392 h 2339495"/>
              <a:gd name="connsiteX2" fmla="*/ 11834224 w 11841285"/>
              <a:gd name="connsiteY2" fmla="*/ 2339495 h 2339495"/>
              <a:gd name="connsiteX3" fmla="*/ 0 w 11841285"/>
              <a:gd name="connsiteY3" fmla="*/ 2323121 h 2339495"/>
              <a:gd name="connsiteX4" fmla="*/ 0 w 11841285"/>
              <a:gd name="connsiteY4" fmla="*/ 0 h 2339495"/>
              <a:gd name="connsiteX0" fmla="*/ 0 w 11841285"/>
              <a:gd name="connsiteY0" fmla="*/ 0 h 2190002"/>
              <a:gd name="connsiteX1" fmla="*/ 11841285 w 11841285"/>
              <a:gd name="connsiteY1" fmla="*/ 29899 h 2190002"/>
              <a:gd name="connsiteX2" fmla="*/ 11834224 w 11841285"/>
              <a:gd name="connsiteY2" fmla="*/ 2190002 h 2190002"/>
              <a:gd name="connsiteX3" fmla="*/ 0 w 11841285"/>
              <a:gd name="connsiteY3" fmla="*/ 2173628 h 2190002"/>
              <a:gd name="connsiteX4" fmla="*/ 0 w 11841285"/>
              <a:gd name="connsiteY4" fmla="*/ 0 h 2190002"/>
              <a:gd name="connsiteX0" fmla="*/ 0 w 11917696"/>
              <a:gd name="connsiteY0" fmla="*/ 0 h 2190002"/>
              <a:gd name="connsiteX1" fmla="*/ 11841285 w 11917696"/>
              <a:gd name="connsiteY1" fmla="*/ 29899 h 2190002"/>
              <a:gd name="connsiteX2" fmla="*/ 11917645 w 11917696"/>
              <a:gd name="connsiteY2" fmla="*/ 2190002 h 2190002"/>
              <a:gd name="connsiteX3" fmla="*/ 0 w 11917696"/>
              <a:gd name="connsiteY3" fmla="*/ 2173628 h 2190002"/>
              <a:gd name="connsiteX4" fmla="*/ 0 w 11917696"/>
              <a:gd name="connsiteY4" fmla="*/ 0 h 2190002"/>
              <a:gd name="connsiteX0" fmla="*/ 0 w 11896855"/>
              <a:gd name="connsiteY0" fmla="*/ 0 h 2190002"/>
              <a:gd name="connsiteX1" fmla="*/ 11841285 w 11896855"/>
              <a:gd name="connsiteY1" fmla="*/ 29899 h 2190002"/>
              <a:gd name="connsiteX2" fmla="*/ 11896789 w 11896855"/>
              <a:gd name="connsiteY2" fmla="*/ 2190002 h 2190002"/>
              <a:gd name="connsiteX3" fmla="*/ 0 w 11896855"/>
              <a:gd name="connsiteY3" fmla="*/ 2173628 h 2190002"/>
              <a:gd name="connsiteX4" fmla="*/ 0 w 11896855"/>
              <a:gd name="connsiteY4" fmla="*/ 0 h 219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855" h="2190002">
                <a:moveTo>
                  <a:pt x="0" y="0"/>
                </a:moveTo>
                <a:lnTo>
                  <a:pt x="11841285" y="29899"/>
                </a:lnTo>
                <a:cubicBezTo>
                  <a:pt x="11838931" y="749933"/>
                  <a:pt x="11899143" y="1469968"/>
                  <a:pt x="11896789" y="2190002"/>
                </a:cubicBezTo>
                <a:lnTo>
                  <a:pt x="0" y="2173628"/>
                </a:lnTo>
                <a:lnTo>
                  <a:pt x="0" y="0"/>
                </a:lnTo>
                <a:close/>
              </a:path>
            </a:pathLst>
          </a:custGeom>
        </p:spPr>
        <p:txBody>
          <a:bodyPr/>
          <a:lstStyle>
            <a:lvl1pPr marL="0" indent="0">
              <a:buNone/>
              <a:defRPr sz="2800" b="1">
                <a:solidFill>
                  <a:srgbClr val="EC1100"/>
                </a:solidFill>
                <a:latin typeface="+mn-lt"/>
              </a:defRPr>
            </a:lvl1pPr>
          </a:lstStyle>
          <a:p>
            <a:pPr lvl="0"/>
            <a:r>
              <a:rPr lang="en-US" dirty="0"/>
              <a:t>Click to edit text</a:t>
            </a:r>
          </a:p>
        </p:txBody>
      </p:sp>
    </p:spTree>
    <p:extLst>
      <p:ext uri="{BB962C8B-B14F-4D97-AF65-F5344CB8AC3E}">
        <p14:creationId xmlns:p14="http://schemas.microsoft.com/office/powerpoint/2010/main" val="295428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8065"/>
          <a:stretch/>
        </p:blipFill>
        <p:spPr>
          <a:xfrm>
            <a:off x="2206926" y="-758149"/>
            <a:ext cx="9984432" cy="76161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18" name="Text Placeholder 16"/>
          <p:cNvSpPr>
            <a:spLocks noGrp="1"/>
          </p:cNvSpPr>
          <p:nvPr>
            <p:ph type="body" sz="quarter" idx="10" hasCustomPrompt="1"/>
          </p:nvPr>
        </p:nvSpPr>
        <p:spPr>
          <a:xfrm>
            <a:off x="407368" y="2488982"/>
            <a:ext cx="8724119" cy="2339497"/>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119" h="2339497">
                <a:moveTo>
                  <a:pt x="0" y="0"/>
                </a:moveTo>
                <a:lnTo>
                  <a:pt x="8712968" y="0"/>
                </a:lnTo>
                <a:lnTo>
                  <a:pt x="8724119" y="1141093"/>
                </a:lnTo>
                <a:lnTo>
                  <a:pt x="6495237" y="2339497"/>
                </a:lnTo>
                <a:lnTo>
                  <a:pt x="0" y="2323121"/>
                </a:lnTo>
                <a:lnTo>
                  <a:pt x="0" y="0"/>
                </a:lnTo>
                <a:close/>
              </a:path>
            </a:pathLst>
          </a:custGeom>
        </p:spPr>
        <p:txBody>
          <a:bodyPr/>
          <a:lstStyle>
            <a:lvl1pPr marL="0" indent="0">
              <a:buNone/>
              <a:defRPr sz="6600" b="1">
                <a:solidFill>
                  <a:srgbClr val="002046"/>
                </a:solidFill>
                <a:latin typeface="+mn-lt"/>
              </a:defRPr>
            </a:lvl1pPr>
          </a:lstStyle>
          <a:p>
            <a:pPr lvl="0"/>
            <a:r>
              <a:rPr lang="en-US" dirty="0"/>
              <a:t>Click to edit text</a:t>
            </a:r>
          </a:p>
        </p:txBody>
      </p:sp>
      <p:sp>
        <p:nvSpPr>
          <p:cNvPr id="5" name="Text Placeholder 16"/>
          <p:cNvSpPr>
            <a:spLocks noGrp="1"/>
          </p:cNvSpPr>
          <p:nvPr>
            <p:ph type="body" sz="quarter" idx="11" hasCustomPrompt="1"/>
          </p:nvPr>
        </p:nvSpPr>
        <p:spPr>
          <a:xfrm>
            <a:off x="407367" y="3933056"/>
            <a:ext cx="8085006" cy="899453"/>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8712968"/>
              <a:gd name="connsiteY0" fmla="*/ 0 h 2350026"/>
              <a:gd name="connsiteX1" fmla="*/ 8712968 w 8712968"/>
              <a:gd name="connsiteY1" fmla="*/ 0 h 2350026"/>
              <a:gd name="connsiteX2" fmla="*/ 6476678 w 8712968"/>
              <a:gd name="connsiteY2" fmla="*/ 2350026 h 2350026"/>
              <a:gd name="connsiteX3" fmla="*/ 6495237 w 8712968"/>
              <a:gd name="connsiteY3" fmla="*/ 2339497 h 2350026"/>
              <a:gd name="connsiteX4" fmla="*/ 0 w 8712968"/>
              <a:gd name="connsiteY4" fmla="*/ 2323121 h 2350026"/>
              <a:gd name="connsiteX5" fmla="*/ 0 w 8712968"/>
              <a:gd name="connsiteY5" fmla="*/ 0 h 2350026"/>
              <a:gd name="connsiteX0" fmla="*/ 0 w 8085006"/>
              <a:gd name="connsiteY0" fmla="*/ 0 h 2350026"/>
              <a:gd name="connsiteX1" fmla="*/ 8085006 w 8085006"/>
              <a:gd name="connsiteY1" fmla="*/ 28784 h 2350026"/>
              <a:gd name="connsiteX2" fmla="*/ 6476678 w 8085006"/>
              <a:gd name="connsiteY2" fmla="*/ 2350026 h 2350026"/>
              <a:gd name="connsiteX3" fmla="*/ 6495237 w 8085006"/>
              <a:gd name="connsiteY3" fmla="*/ 2339497 h 2350026"/>
              <a:gd name="connsiteX4" fmla="*/ 0 w 8085006"/>
              <a:gd name="connsiteY4" fmla="*/ 2323121 h 2350026"/>
              <a:gd name="connsiteX5" fmla="*/ 0 w 8085006"/>
              <a:gd name="connsiteY5" fmla="*/ 0 h 235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006" h="2350026">
                <a:moveTo>
                  <a:pt x="0" y="0"/>
                </a:moveTo>
                <a:lnTo>
                  <a:pt x="8085006" y="28784"/>
                </a:lnTo>
                <a:lnTo>
                  <a:pt x="6476678" y="2350026"/>
                </a:lnTo>
                <a:lnTo>
                  <a:pt x="6495237" y="2339497"/>
                </a:lnTo>
                <a:lnTo>
                  <a:pt x="0" y="2323121"/>
                </a:lnTo>
                <a:lnTo>
                  <a:pt x="0" y="0"/>
                </a:lnTo>
                <a:close/>
              </a:path>
            </a:pathLst>
          </a:custGeom>
        </p:spPr>
        <p:txBody>
          <a:bodyPr/>
          <a:lstStyle>
            <a:lvl1pPr marL="0" indent="0">
              <a:buNone/>
              <a:defRPr sz="3200" b="0">
                <a:solidFill>
                  <a:srgbClr val="EC1100"/>
                </a:solidFill>
                <a:latin typeface="+mn-lt"/>
              </a:defRPr>
            </a:lvl1pPr>
          </a:lstStyle>
          <a:p>
            <a:pPr lvl="0"/>
            <a:r>
              <a:rPr lang="en-US" dirty="0"/>
              <a:t>Click to edit text</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8107" t="9641"/>
          <a:stretch/>
        </p:blipFill>
        <p:spPr>
          <a:xfrm>
            <a:off x="2207568" y="-23446"/>
            <a:ext cx="9984432" cy="688144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352" y="5661248"/>
            <a:ext cx="2126014" cy="967423"/>
          </a:xfrm>
          <a:prstGeom prst="rect">
            <a:avLst/>
          </a:prstGeom>
        </p:spPr>
      </p:pic>
      <p:sp>
        <p:nvSpPr>
          <p:cNvPr id="5" name="Text Placeholder 16"/>
          <p:cNvSpPr>
            <a:spLocks noGrp="1"/>
          </p:cNvSpPr>
          <p:nvPr>
            <p:ph type="body" sz="quarter" idx="10" hasCustomPrompt="1"/>
          </p:nvPr>
        </p:nvSpPr>
        <p:spPr>
          <a:xfrm>
            <a:off x="407368" y="2488982"/>
            <a:ext cx="8724119" cy="2339497"/>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119" h="2339497">
                <a:moveTo>
                  <a:pt x="0" y="0"/>
                </a:moveTo>
                <a:lnTo>
                  <a:pt x="8712968" y="0"/>
                </a:lnTo>
                <a:lnTo>
                  <a:pt x="8724119" y="1141093"/>
                </a:lnTo>
                <a:lnTo>
                  <a:pt x="6495237" y="2339497"/>
                </a:lnTo>
                <a:lnTo>
                  <a:pt x="0" y="2323121"/>
                </a:lnTo>
                <a:lnTo>
                  <a:pt x="0" y="0"/>
                </a:lnTo>
                <a:close/>
              </a:path>
            </a:pathLst>
          </a:custGeom>
        </p:spPr>
        <p:txBody>
          <a:bodyPr/>
          <a:lstStyle>
            <a:lvl1pPr marL="0" indent="0">
              <a:buNone/>
              <a:defRPr sz="6600" b="1">
                <a:solidFill>
                  <a:srgbClr val="EC1100"/>
                </a:solidFill>
                <a:latin typeface="+mn-lt"/>
              </a:defRPr>
            </a:lvl1pPr>
          </a:lstStyle>
          <a:p>
            <a:pPr lvl="0"/>
            <a:r>
              <a:rPr lang="en-US" dirty="0"/>
              <a:t>Click to edit text</a:t>
            </a:r>
          </a:p>
        </p:txBody>
      </p:sp>
      <p:sp>
        <p:nvSpPr>
          <p:cNvPr id="6" name="Text Placeholder 16"/>
          <p:cNvSpPr>
            <a:spLocks noGrp="1"/>
          </p:cNvSpPr>
          <p:nvPr>
            <p:ph type="body" sz="quarter" idx="11" hasCustomPrompt="1"/>
          </p:nvPr>
        </p:nvSpPr>
        <p:spPr>
          <a:xfrm>
            <a:off x="407367" y="3933056"/>
            <a:ext cx="8085006" cy="899453"/>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8712968"/>
              <a:gd name="connsiteY0" fmla="*/ 0 h 2350026"/>
              <a:gd name="connsiteX1" fmla="*/ 8712968 w 8712968"/>
              <a:gd name="connsiteY1" fmla="*/ 0 h 2350026"/>
              <a:gd name="connsiteX2" fmla="*/ 6476678 w 8712968"/>
              <a:gd name="connsiteY2" fmla="*/ 2350026 h 2350026"/>
              <a:gd name="connsiteX3" fmla="*/ 6495237 w 8712968"/>
              <a:gd name="connsiteY3" fmla="*/ 2339497 h 2350026"/>
              <a:gd name="connsiteX4" fmla="*/ 0 w 8712968"/>
              <a:gd name="connsiteY4" fmla="*/ 2323121 h 2350026"/>
              <a:gd name="connsiteX5" fmla="*/ 0 w 8712968"/>
              <a:gd name="connsiteY5" fmla="*/ 0 h 2350026"/>
              <a:gd name="connsiteX0" fmla="*/ 0 w 8085006"/>
              <a:gd name="connsiteY0" fmla="*/ 0 h 2350026"/>
              <a:gd name="connsiteX1" fmla="*/ 8085006 w 8085006"/>
              <a:gd name="connsiteY1" fmla="*/ 28784 h 2350026"/>
              <a:gd name="connsiteX2" fmla="*/ 6476678 w 8085006"/>
              <a:gd name="connsiteY2" fmla="*/ 2350026 h 2350026"/>
              <a:gd name="connsiteX3" fmla="*/ 6495237 w 8085006"/>
              <a:gd name="connsiteY3" fmla="*/ 2339497 h 2350026"/>
              <a:gd name="connsiteX4" fmla="*/ 0 w 8085006"/>
              <a:gd name="connsiteY4" fmla="*/ 2323121 h 2350026"/>
              <a:gd name="connsiteX5" fmla="*/ 0 w 8085006"/>
              <a:gd name="connsiteY5" fmla="*/ 0 h 235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006" h="2350026">
                <a:moveTo>
                  <a:pt x="0" y="0"/>
                </a:moveTo>
                <a:lnTo>
                  <a:pt x="8085006" y="28784"/>
                </a:lnTo>
                <a:lnTo>
                  <a:pt x="6476678" y="2350026"/>
                </a:lnTo>
                <a:lnTo>
                  <a:pt x="6495237" y="2339497"/>
                </a:lnTo>
                <a:lnTo>
                  <a:pt x="0" y="2323121"/>
                </a:lnTo>
                <a:lnTo>
                  <a:pt x="0" y="0"/>
                </a:lnTo>
                <a:close/>
              </a:path>
            </a:pathLst>
          </a:custGeom>
        </p:spPr>
        <p:txBody>
          <a:bodyPr/>
          <a:lstStyle>
            <a:lvl1pPr marL="0" indent="0">
              <a:buNone/>
              <a:defRPr sz="3200" b="0">
                <a:solidFill>
                  <a:srgbClr val="002046"/>
                </a:solidFill>
                <a:latin typeface="+mn-lt"/>
              </a:defRPr>
            </a:lvl1pPr>
          </a:lstStyle>
          <a:p>
            <a:pPr lvl="0"/>
            <a:r>
              <a:rPr lang="en-US" dirty="0"/>
              <a:t>Click to edit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block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7368" y="1699262"/>
            <a:ext cx="2808287" cy="4610058"/>
          </a:xfrm>
          <a:prstGeom prst="rect">
            <a:avLst/>
          </a:prstGeom>
        </p:spPr>
        <p:txBody>
          <a:bodyPr/>
          <a:lstStyle/>
          <a:p>
            <a:r>
              <a:rPr lang="en-US"/>
              <a:t>Click icon to add picture</a:t>
            </a:r>
            <a:endParaRPr lang="en-GB" dirty="0"/>
          </a:p>
        </p:txBody>
      </p:sp>
      <p:sp>
        <p:nvSpPr>
          <p:cNvPr id="8" name="Picture Placeholder 7"/>
          <p:cNvSpPr>
            <a:spLocks noGrp="1"/>
          </p:cNvSpPr>
          <p:nvPr>
            <p:ph type="pic" sz="quarter" idx="11"/>
          </p:nvPr>
        </p:nvSpPr>
        <p:spPr>
          <a:xfrm>
            <a:off x="3575720" y="1700808"/>
            <a:ext cx="5616624" cy="1724546"/>
          </a:xfrm>
          <a:prstGeom prst="rect">
            <a:avLst/>
          </a:prstGeom>
        </p:spPr>
        <p:txBody>
          <a:bodyPr/>
          <a:lstStyle/>
          <a:p>
            <a:r>
              <a:rPr lang="en-US"/>
              <a:t>Click icon to add picture</a:t>
            </a:r>
            <a:endParaRPr lang="en-GB"/>
          </a:p>
        </p:txBody>
      </p:sp>
      <p:sp>
        <p:nvSpPr>
          <p:cNvPr id="12" name="Picture Placeholder 7"/>
          <p:cNvSpPr>
            <a:spLocks noGrp="1"/>
          </p:cNvSpPr>
          <p:nvPr>
            <p:ph type="pic" sz="quarter" idx="12"/>
          </p:nvPr>
        </p:nvSpPr>
        <p:spPr>
          <a:xfrm>
            <a:off x="3575720" y="3789040"/>
            <a:ext cx="3313112" cy="2520280"/>
          </a:xfrm>
          <a:prstGeom prst="rect">
            <a:avLst/>
          </a:prstGeom>
        </p:spPr>
        <p:txBody>
          <a:bodyPr/>
          <a:lstStyle/>
          <a:p>
            <a:r>
              <a:rPr lang="en-US"/>
              <a:t>Click icon to add picture</a:t>
            </a:r>
            <a:endParaRPr lang="en-GB" dirty="0"/>
          </a:p>
        </p:txBody>
      </p:sp>
      <p:sp>
        <p:nvSpPr>
          <p:cNvPr id="13" name="Picture Placeholder 12"/>
          <p:cNvSpPr>
            <a:spLocks noGrp="1"/>
          </p:cNvSpPr>
          <p:nvPr>
            <p:ph type="pic" sz="quarter" idx="13"/>
          </p:nvPr>
        </p:nvSpPr>
        <p:spPr>
          <a:xfrm>
            <a:off x="9480375" y="1699262"/>
            <a:ext cx="2232247" cy="1726091"/>
          </a:xfrm>
          <a:prstGeom prst="rect">
            <a:avLst/>
          </a:prstGeom>
        </p:spPr>
        <p:txBody>
          <a:bodyPr/>
          <a:lstStyle/>
          <a:p>
            <a:r>
              <a:rPr lang="en-US"/>
              <a:t>Click icon to add picture</a:t>
            </a:r>
            <a:endParaRPr lang="en-GB" dirty="0"/>
          </a:p>
        </p:txBody>
      </p:sp>
      <p:sp>
        <p:nvSpPr>
          <p:cNvPr id="9" name="Picture Placeholder 7"/>
          <p:cNvSpPr>
            <a:spLocks noGrp="1"/>
          </p:cNvSpPr>
          <p:nvPr>
            <p:ph type="pic" sz="quarter" idx="14"/>
          </p:nvPr>
        </p:nvSpPr>
        <p:spPr>
          <a:xfrm>
            <a:off x="7248896" y="3789040"/>
            <a:ext cx="4463727" cy="2520280"/>
          </a:xfrm>
          <a:prstGeom prst="rect">
            <a:avLst/>
          </a:prstGeom>
        </p:spPr>
        <p:txBody>
          <a:bodyPr/>
          <a:lstStyle/>
          <a:p>
            <a:r>
              <a:rPr lang="en-US"/>
              <a:t>Click icon to add picture</a:t>
            </a:r>
            <a:endParaRPr lang="en-GB" dirty="0"/>
          </a:p>
        </p:txBody>
      </p:sp>
      <p:sp>
        <p:nvSpPr>
          <p:cNvPr id="10" name="Text Placeholder 2"/>
          <p:cNvSpPr>
            <a:spLocks noGrp="1"/>
          </p:cNvSpPr>
          <p:nvPr>
            <p:ph type="body" sz="quarter" idx="15"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 text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7368" y="1628800"/>
            <a:ext cx="3600400" cy="4999870"/>
          </a:xfrm>
          <a:prstGeom prst="rect">
            <a:avLst/>
          </a:prstGeom>
        </p:spPr>
        <p:txBody>
          <a:bodyPr/>
          <a:lstStyle/>
          <a:p>
            <a:r>
              <a:rPr lang="en-US"/>
              <a:t>Click icon to add picture</a:t>
            </a:r>
            <a:endParaRPr lang="en-GB" dirty="0"/>
          </a:p>
        </p:txBody>
      </p:sp>
      <p:sp>
        <p:nvSpPr>
          <p:cNvPr id="8" name="Text Placeholder 6"/>
          <p:cNvSpPr>
            <a:spLocks noGrp="1"/>
          </p:cNvSpPr>
          <p:nvPr>
            <p:ph type="body" sz="quarter" idx="12"/>
          </p:nvPr>
        </p:nvSpPr>
        <p:spPr>
          <a:xfrm>
            <a:off x="4223792" y="1628800"/>
            <a:ext cx="7379825" cy="4999869"/>
          </a:xfrm>
          <a:custGeom>
            <a:avLst/>
            <a:gdLst>
              <a:gd name="connsiteX0" fmla="*/ 0 w 7091992"/>
              <a:gd name="connsiteY0" fmla="*/ 0 h 3600400"/>
              <a:gd name="connsiteX1" fmla="*/ 7091992 w 7091992"/>
              <a:gd name="connsiteY1" fmla="*/ 0 h 3600400"/>
              <a:gd name="connsiteX2" fmla="*/ 7091992 w 7091992"/>
              <a:gd name="connsiteY2" fmla="*/ 3600400 h 3600400"/>
              <a:gd name="connsiteX3" fmla="*/ 0 w 7091992"/>
              <a:gd name="connsiteY3" fmla="*/ 3600400 h 3600400"/>
              <a:gd name="connsiteX4" fmla="*/ 0 w 7091992"/>
              <a:gd name="connsiteY4" fmla="*/ 0 h 3600400"/>
              <a:gd name="connsiteX0" fmla="*/ 0 w 7091992"/>
              <a:gd name="connsiteY0" fmla="*/ 0 h 3605117"/>
              <a:gd name="connsiteX1" fmla="*/ 7091992 w 7091992"/>
              <a:gd name="connsiteY1" fmla="*/ 0 h 3605117"/>
              <a:gd name="connsiteX2" fmla="*/ 7091992 w 7091992"/>
              <a:gd name="connsiteY2" fmla="*/ 3600400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6218533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649906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5117"/>
              <a:gd name="connsiteX1" fmla="*/ 7091992 w 7091992"/>
              <a:gd name="connsiteY1" fmla="*/ 0 h 3605117"/>
              <a:gd name="connsiteX2" fmla="*/ 7091992 w 7091992"/>
              <a:gd name="connsiteY2" fmla="*/ 2505527 h 3605117"/>
              <a:gd name="connsiteX3" fmla="*/ 5135691 w 7091992"/>
              <a:gd name="connsiteY3" fmla="*/ 3605117 h 3605117"/>
              <a:gd name="connsiteX4" fmla="*/ 0 w 7091992"/>
              <a:gd name="connsiteY4" fmla="*/ 3600400 h 3605117"/>
              <a:gd name="connsiteX5" fmla="*/ 0 w 7091992"/>
              <a:gd name="connsiteY5" fmla="*/ 0 h 3605117"/>
              <a:gd name="connsiteX0" fmla="*/ 0 w 7091992"/>
              <a:gd name="connsiteY0" fmla="*/ 0 h 3600400"/>
              <a:gd name="connsiteX1" fmla="*/ 7091992 w 7091992"/>
              <a:gd name="connsiteY1" fmla="*/ 0 h 3600400"/>
              <a:gd name="connsiteX2" fmla="*/ 7091992 w 7091992"/>
              <a:gd name="connsiteY2" fmla="*/ 2505527 h 3600400"/>
              <a:gd name="connsiteX3" fmla="*/ 5015375 w 7091992"/>
              <a:gd name="connsiteY3" fmla="*/ 3593085 h 3600400"/>
              <a:gd name="connsiteX4" fmla="*/ 0 w 7091992"/>
              <a:gd name="connsiteY4" fmla="*/ 3600400 h 3600400"/>
              <a:gd name="connsiteX5" fmla="*/ 0 w 7091992"/>
              <a:gd name="connsiteY5" fmla="*/ 0 h 3600400"/>
              <a:gd name="connsiteX0" fmla="*/ 0 w 7091992"/>
              <a:gd name="connsiteY0" fmla="*/ 0 h 3600400"/>
              <a:gd name="connsiteX1" fmla="*/ 7091992 w 7091992"/>
              <a:gd name="connsiteY1" fmla="*/ 0 h 3600400"/>
              <a:gd name="connsiteX2" fmla="*/ 7091992 w 7091992"/>
              <a:gd name="connsiteY2" fmla="*/ 3591157 h 3600400"/>
              <a:gd name="connsiteX3" fmla="*/ 5015375 w 7091992"/>
              <a:gd name="connsiteY3" fmla="*/ 3593085 h 3600400"/>
              <a:gd name="connsiteX4" fmla="*/ 0 w 7091992"/>
              <a:gd name="connsiteY4" fmla="*/ 3600400 h 3600400"/>
              <a:gd name="connsiteX5" fmla="*/ 0 w 7091992"/>
              <a:gd name="connsiteY5" fmla="*/ 0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992" h="3600400">
                <a:moveTo>
                  <a:pt x="0" y="0"/>
                </a:moveTo>
                <a:lnTo>
                  <a:pt x="7091992" y="0"/>
                </a:lnTo>
                <a:lnTo>
                  <a:pt x="7091992" y="3591157"/>
                </a:lnTo>
                <a:lnTo>
                  <a:pt x="5015375" y="3593085"/>
                </a:lnTo>
                <a:lnTo>
                  <a:pt x="0" y="3600400"/>
                </a:lnTo>
                <a:lnTo>
                  <a:pt x="0" y="0"/>
                </a:lnTo>
                <a:close/>
              </a:path>
            </a:pathLst>
          </a:custGeom>
        </p:spPr>
        <p:txBody>
          <a:bodyPr/>
          <a:lstStyle>
            <a:lvl1pPr marL="0" indent="0">
              <a:buNone/>
              <a:defRPr sz="2000">
                <a:latin typeface="+mn-lt"/>
              </a:defRPr>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extLst>
      <p:ext uri="{BB962C8B-B14F-4D97-AF65-F5344CB8AC3E}">
        <p14:creationId xmlns:p14="http://schemas.microsoft.com/office/powerpoint/2010/main" val="19994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slide - Text only">
    <p:spTree>
      <p:nvGrpSpPr>
        <p:cNvPr id="1" name=""/>
        <p:cNvGrpSpPr/>
        <p:nvPr/>
      </p:nvGrpSpPr>
      <p:grpSpPr>
        <a:xfrm>
          <a:off x="0" y="0"/>
          <a:ext cx="0" cy="0"/>
          <a:chOff x="0" y="0"/>
          <a:chExt cx="0" cy="0"/>
        </a:xfrm>
      </p:grpSpPr>
      <p:sp>
        <p:nvSpPr>
          <p:cNvPr id="8" name="Text Placeholder 6"/>
          <p:cNvSpPr>
            <a:spLocks noGrp="1"/>
          </p:cNvSpPr>
          <p:nvPr>
            <p:ph type="body" sz="quarter" idx="12"/>
          </p:nvPr>
        </p:nvSpPr>
        <p:spPr>
          <a:xfrm>
            <a:off x="407368" y="1575594"/>
            <a:ext cx="11247364" cy="4949749"/>
          </a:xfrm>
          <a:custGeom>
            <a:avLst/>
            <a:gdLst>
              <a:gd name="connsiteX0" fmla="*/ 0 w 11233248"/>
              <a:gd name="connsiteY0" fmla="*/ 0 h 3743325"/>
              <a:gd name="connsiteX1" fmla="*/ 11233248 w 11233248"/>
              <a:gd name="connsiteY1" fmla="*/ 0 h 3743325"/>
              <a:gd name="connsiteX2" fmla="*/ 11233248 w 11233248"/>
              <a:gd name="connsiteY2" fmla="*/ 3743325 h 3743325"/>
              <a:gd name="connsiteX3" fmla="*/ 0 w 11233248"/>
              <a:gd name="connsiteY3" fmla="*/ 3743325 h 3743325"/>
              <a:gd name="connsiteX4" fmla="*/ 0 w 11233248"/>
              <a:gd name="connsiteY4" fmla="*/ 0 h 3743325"/>
              <a:gd name="connsiteX0" fmla="*/ 0 w 11233248"/>
              <a:gd name="connsiteY0" fmla="*/ 0 h 3743325"/>
              <a:gd name="connsiteX1" fmla="*/ 11233248 w 11233248"/>
              <a:gd name="connsiteY1" fmla="*/ 0 h 3743325"/>
              <a:gd name="connsiteX2" fmla="*/ 11233248 w 11233248"/>
              <a:gd name="connsiteY2" fmla="*/ 3743325 h 3743325"/>
              <a:gd name="connsiteX3" fmla="*/ 8508032 w 11233248"/>
              <a:gd name="connsiteY3" fmla="*/ 3736557 h 3743325"/>
              <a:gd name="connsiteX4" fmla="*/ 0 w 11233248"/>
              <a:gd name="connsiteY4" fmla="*/ 3743325 h 3743325"/>
              <a:gd name="connsiteX5" fmla="*/ 0 w 11233248"/>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1233248 w 11239200"/>
              <a:gd name="connsiteY3" fmla="*/ 3743325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0114311 w 11239200"/>
              <a:gd name="connsiteY3" fmla="*/ 2949241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0 w 11239200"/>
              <a:gd name="connsiteY3" fmla="*/ 3743325 h 3743325"/>
              <a:gd name="connsiteX4" fmla="*/ 0 w 11239200"/>
              <a:gd name="connsiteY4" fmla="*/ 0 h 3743325"/>
              <a:gd name="connsiteX0" fmla="*/ 0 w 11239200"/>
              <a:gd name="connsiteY0" fmla="*/ 0 h 3743325"/>
              <a:gd name="connsiteX1" fmla="*/ 11233248 w 11239200"/>
              <a:gd name="connsiteY1" fmla="*/ 0 h 3743325"/>
              <a:gd name="connsiteX2" fmla="*/ 11239200 w 11239200"/>
              <a:gd name="connsiteY2" fmla="*/ 3633429 h 3743325"/>
              <a:gd name="connsiteX3" fmla="*/ 0 w 11239200"/>
              <a:gd name="connsiteY3" fmla="*/ 3743325 h 3743325"/>
              <a:gd name="connsiteX4" fmla="*/ 0 w 11239200"/>
              <a:gd name="connsiteY4" fmla="*/ 0 h 3743325"/>
              <a:gd name="connsiteX0" fmla="*/ 0 w 11247364"/>
              <a:gd name="connsiteY0" fmla="*/ 0 h 3743325"/>
              <a:gd name="connsiteX1" fmla="*/ 11233248 w 11247364"/>
              <a:gd name="connsiteY1" fmla="*/ 0 h 3743325"/>
              <a:gd name="connsiteX2" fmla="*/ 11247364 w 11247364"/>
              <a:gd name="connsiteY2" fmla="*/ 3693212 h 3743325"/>
              <a:gd name="connsiteX3" fmla="*/ 0 w 11247364"/>
              <a:gd name="connsiteY3" fmla="*/ 3743325 h 3743325"/>
              <a:gd name="connsiteX4" fmla="*/ 0 w 11247364"/>
              <a:gd name="connsiteY4" fmla="*/ 0 h 374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364" h="3743325">
                <a:moveTo>
                  <a:pt x="0" y="0"/>
                </a:moveTo>
                <a:lnTo>
                  <a:pt x="11233248" y="0"/>
                </a:lnTo>
                <a:cubicBezTo>
                  <a:pt x="11237953" y="1231071"/>
                  <a:pt x="11242659" y="2462141"/>
                  <a:pt x="11247364" y="3693212"/>
                </a:cubicBezTo>
                <a:lnTo>
                  <a:pt x="0" y="3743325"/>
                </a:lnTo>
                <a:lnTo>
                  <a:pt x="0" y="0"/>
                </a:lnTo>
                <a:close/>
              </a:path>
            </a:pathLst>
          </a:custGeom>
        </p:spPr>
        <p:txBody>
          <a:bodyPr/>
          <a:lstStyle>
            <a:lvl1pPr marL="0" indent="0">
              <a:buNone/>
              <a:defRPr sz="2000">
                <a:latin typeface="+mn-lt"/>
              </a:defRPr>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3" hasCustomPrompt="1"/>
          </p:nvPr>
        </p:nvSpPr>
        <p:spPr>
          <a:xfrm>
            <a:off x="407368" y="316574"/>
            <a:ext cx="7290312" cy="750485"/>
          </a:xfrm>
          <a:prstGeom prst="rect">
            <a:avLst/>
          </a:prstGeom>
        </p:spPr>
        <p:txBody>
          <a:bodyPr/>
          <a:lstStyle>
            <a:lvl1pPr marL="0" indent="0">
              <a:buNone/>
              <a:defRPr sz="4400" b="1">
                <a:solidFill>
                  <a:srgbClr val="E41B18"/>
                </a:solidFill>
                <a:latin typeface="+mn-lt"/>
              </a:defRPr>
            </a:lvl1pPr>
          </a:lstStyle>
          <a:p>
            <a:pPr lvl="0"/>
            <a:r>
              <a:rPr lang="en-US" dirty="0"/>
              <a:t>Click to edit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7602" y="219737"/>
            <a:ext cx="2126014" cy="967423"/>
          </a:xfrm>
          <a:prstGeom prst="rect">
            <a:avLst/>
          </a:prstGeom>
        </p:spPr>
      </p:pic>
    </p:spTree>
    <p:extLst>
      <p:ext uri="{BB962C8B-B14F-4D97-AF65-F5344CB8AC3E}">
        <p14:creationId xmlns:p14="http://schemas.microsoft.com/office/powerpoint/2010/main" val="118285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1" r:id="rId2"/>
    <p:sldLayoutId id="2147483692" r:id="rId3"/>
    <p:sldLayoutId id="2147483693" r:id="rId4"/>
    <p:sldLayoutId id="2147483650" r:id="rId5"/>
    <p:sldLayoutId id="2147483651" r:id="rId6"/>
    <p:sldLayoutId id="2147483652" r:id="rId7"/>
    <p:sldLayoutId id="2147483684" r:id="rId8"/>
    <p:sldLayoutId id="2147483685" r:id="rId9"/>
    <p:sldLayoutId id="2147483690" r:id="rId10"/>
    <p:sldLayoutId id="2147483653" r:id="rId11"/>
    <p:sldLayoutId id="2147483686" r:id="rId12"/>
    <p:sldLayoutId id="2147483687" r:id="rId13"/>
    <p:sldLayoutId id="2147483694" r:id="rId14"/>
    <p:sldLayoutId id="2147483695" r:id="rId15"/>
    <p:sldLayoutId id="2147483696" r:id="rId16"/>
    <p:sldLayoutId id="214748368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lindveterans.org.uk/help-info/apply-for-support/apply-for-support-application-for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depicting soldiers leading one another away from the battlefield with their hand on the shoulder of the man in front. &#10;">
            <a:extLst>
              <a:ext uri="{FF2B5EF4-FFF2-40B4-BE49-F238E27FC236}">
                <a16:creationId xmlns:a16="http://schemas.microsoft.com/office/drawing/2014/main" id="{6A846D2E-C26E-4F96-A0D2-A1CCBBA0425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30" b="26230"/>
          <a:stretch>
            <a:fillRect/>
          </a:stretch>
        </p:blipFill>
        <p:spPr>
          <a:xfrm>
            <a:off x="0" y="16396"/>
            <a:ext cx="12190437" cy="4598404"/>
          </a:xfrm>
          <a:custGeom>
            <a:avLst/>
            <a:gdLst>
              <a:gd name="connsiteX0" fmla="*/ 0 w 12192000"/>
              <a:gd name="connsiteY0" fmla="*/ 0 h 5516563"/>
              <a:gd name="connsiteX1" fmla="*/ 12192000 w 12192000"/>
              <a:gd name="connsiteY1" fmla="*/ 0 h 5516563"/>
              <a:gd name="connsiteX2" fmla="*/ 12192000 w 12192000"/>
              <a:gd name="connsiteY2" fmla="*/ 551656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14496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323383 h 5516563"/>
              <a:gd name="connsiteX3" fmla="*/ 0 w 12192000"/>
              <a:gd name="connsiteY3" fmla="*/ 5516563 h 5516563"/>
              <a:gd name="connsiteX4" fmla="*/ 0 w 12192000"/>
              <a:gd name="connsiteY4" fmla="*/ 0 h 5516563"/>
              <a:gd name="connsiteX0" fmla="*/ 0 w 12192000"/>
              <a:gd name="connsiteY0" fmla="*/ 0 h 5516563"/>
              <a:gd name="connsiteX1" fmla="*/ 12192000 w 12192000"/>
              <a:gd name="connsiteY1" fmla="*/ 0 h 5516563"/>
              <a:gd name="connsiteX2" fmla="*/ 12192000 w 12192000"/>
              <a:gd name="connsiteY2" fmla="*/ 4323383 h 5516563"/>
              <a:gd name="connsiteX3" fmla="*/ 0 w 12192000"/>
              <a:gd name="connsiteY3" fmla="*/ 5516563 h 5516563"/>
              <a:gd name="connsiteX4" fmla="*/ 0 w 12192000"/>
              <a:gd name="connsiteY4" fmla="*/ 0 h 5516563"/>
              <a:gd name="connsiteX0" fmla="*/ 11152 w 12203152"/>
              <a:gd name="connsiteY0" fmla="*/ 0 h 4626470"/>
              <a:gd name="connsiteX1" fmla="*/ 12203152 w 12203152"/>
              <a:gd name="connsiteY1" fmla="*/ 0 h 4626470"/>
              <a:gd name="connsiteX2" fmla="*/ 12203152 w 12203152"/>
              <a:gd name="connsiteY2" fmla="*/ 4323383 h 4626470"/>
              <a:gd name="connsiteX3" fmla="*/ 0 w 12203152"/>
              <a:gd name="connsiteY3" fmla="*/ 1948173 h 4626470"/>
              <a:gd name="connsiteX4" fmla="*/ 11152 w 12203152"/>
              <a:gd name="connsiteY4" fmla="*/ 0 h 4626470"/>
              <a:gd name="connsiteX0" fmla="*/ 11152 w 12203152"/>
              <a:gd name="connsiteY0" fmla="*/ 0 h 4641361"/>
              <a:gd name="connsiteX1" fmla="*/ 12203152 w 12203152"/>
              <a:gd name="connsiteY1" fmla="*/ 0 h 4641361"/>
              <a:gd name="connsiteX2" fmla="*/ 12203152 w 12203152"/>
              <a:gd name="connsiteY2" fmla="*/ 4323383 h 4641361"/>
              <a:gd name="connsiteX3" fmla="*/ 0 w 12203152"/>
              <a:gd name="connsiteY3" fmla="*/ 1948173 h 4641361"/>
              <a:gd name="connsiteX4" fmla="*/ 11152 w 12203152"/>
              <a:gd name="connsiteY4" fmla="*/ 0 h 4641361"/>
              <a:gd name="connsiteX0" fmla="*/ 11152 w 12203152"/>
              <a:gd name="connsiteY0" fmla="*/ 0 h 4569719"/>
              <a:gd name="connsiteX1" fmla="*/ 12203152 w 12203152"/>
              <a:gd name="connsiteY1" fmla="*/ 0 h 4569719"/>
              <a:gd name="connsiteX2" fmla="*/ 12203152 w 12203152"/>
              <a:gd name="connsiteY2" fmla="*/ 4323383 h 4569719"/>
              <a:gd name="connsiteX3" fmla="*/ 6389650 w 12203152"/>
              <a:gd name="connsiteY3" fmla="*/ 3813717 h 4569719"/>
              <a:gd name="connsiteX4" fmla="*/ 0 w 12203152"/>
              <a:gd name="connsiteY4" fmla="*/ 1948173 h 4569719"/>
              <a:gd name="connsiteX5" fmla="*/ 11152 w 12203152"/>
              <a:gd name="connsiteY5" fmla="*/ 0 h 4569719"/>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0 w 12203152"/>
              <a:gd name="connsiteY4" fmla="*/ 1948173 h 4808572"/>
              <a:gd name="connsiteX5" fmla="*/ 11152 w 12203152"/>
              <a:gd name="connsiteY5"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08572"/>
              <a:gd name="connsiteX1" fmla="*/ 12203152 w 12203152"/>
              <a:gd name="connsiteY1" fmla="*/ 0 h 4808572"/>
              <a:gd name="connsiteX2" fmla="*/ 12203152 w 12203152"/>
              <a:gd name="connsiteY2" fmla="*/ 4323383 h 4808572"/>
              <a:gd name="connsiteX3" fmla="*/ 6211230 w 12203152"/>
              <a:gd name="connsiteY3" fmla="*/ 4516243 h 4808572"/>
              <a:gd name="connsiteX4" fmla="*/ 3601845 w 12203152"/>
              <a:gd name="connsiteY4" fmla="*/ 3077736 h 4808572"/>
              <a:gd name="connsiteX5" fmla="*/ 0 w 12203152"/>
              <a:gd name="connsiteY5" fmla="*/ 1948173 h 4808572"/>
              <a:gd name="connsiteX6" fmla="*/ 11152 w 12203152"/>
              <a:gd name="connsiteY6" fmla="*/ 0 h 4808572"/>
              <a:gd name="connsiteX0" fmla="*/ 11152 w 12203152"/>
              <a:gd name="connsiteY0" fmla="*/ 0 h 4827503"/>
              <a:gd name="connsiteX1" fmla="*/ 12203152 w 12203152"/>
              <a:gd name="connsiteY1" fmla="*/ 0 h 4827503"/>
              <a:gd name="connsiteX2" fmla="*/ 12203152 w 12203152"/>
              <a:gd name="connsiteY2" fmla="*/ 4323383 h 4827503"/>
              <a:gd name="connsiteX3" fmla="*/ 6322742 w 12203152"/>
              <a:gd name="connsiteY3" fmla="*/ 4549697 h 4827503"/>
              <a:gd name="connsiteX4" fmla="*/ 3601845 w 12203152"/>
              <a:gd name="connsiteY4" fmla="*/ 3077736 h 4827503"/>
              <a:gd name="connsiteX5" fmla="*/ 0 w 12203152"/>
              <a:gd name="connsiteY5" fmla="*/ 1948173 h 4827503"/>
              <a:gd name="connsiteX6" fmla="*/ 11152 w 12203152"/>
              <a:gd name="connsiteY6" fmla="*/ 0 h 4827503"/>
              <a:gd name="connsiteX0" fmla="*/ 11152 w 12203152"/>
              <a:gd name="connsiteY0" fmla="*/ 0 h 5104193"/>
              <a:gd name="connsiteX1" fmla="*/ 12203152 w 12203152"/>
              <a:gd name="connsiteY1" fmla="*/ 0 h 5104193"/>
              <a:gd name="connsiteX2" fmla="*/ 12203152 w 12203152"/>
              <a:gd name="connsiteY2" fmla="*/ 4323383 h 5104193"/>
              <a:gd name="connsiteX3" fmla="*/ 6322742 w 12203152"/>
              <a:gd name="connsiteY3" fmla="*/ 4549697 h 5104193"/>
              <a:gd name="connsiteX4" fmla="*/ 3601845 w 12203152"/>
              <a:gd name="connsiteY4" fmla="*/ 3077736 h 5104193"/>
              <a:gd name="connsiteX5" fmla="*/ 0 w 12203152"/>
              <a:gd name="connsiteY5" fmla="*/ 1948173 h 5104193"/>
              <a:gd name="connsiteX6" fmla="*/ 11152 w 12203152"/>
              <a:gd name="connsiteY6" fmla="*/ 0 h 5104193"/>
              <a:gd name="connsiteX0" fmla="*/ 93 w 12303605"/>
              <a:gd name="connsiteY0" fmla="*/ 0 h 5316066"/>
              <a:gd name="connsiteX1" fmla="*/ 12303605 w 12303605"/>
              <a:gd name="connsiteY1" fmla="*/ 211873 h 5316066"/>
              <a:gd name="connsiteX2" fmla="*/ 12303605 w 12303605"/>
              <a:gd name="connsiteY2" fmla="*/ 4535256 h 5316066"/>
              <a:gd name="connsiteX3" fmla="*/ 6423195 w 12303605"/>
              <a:gd name="connsiteY3" fmla="*/ 4761570 h 5316066"/>
              <a:gd name="connsiteX4" fmla="*/ 3702298 w 12303605"/>
              <a:gd name="connsiteY4" fmla="*/ 3289609 h 5316066"/>
              <a:gd name="connsiteX5" fmla="*/ 100453 w 12303605"/>
              <a:gd name="connsiteY5" fmla="*/ 2160046 h 5316066"/>
              <a:gd name="connsiteX6" fmla="*/ 93 w 12303605"/>
              <a:gd name="connsiteY6" fmla="*/ 0 h 5316066"/>
              <a:gd name="connsiteX0" fmla="*/ 22303 w 12325815"/>
              <a:gd name="connsiteY0" fmla="*/ 0 h 5316066"/>
              <a:gd name="connsiteX1" fmla="*/ 12325815 w 12325815"/>
              <a:gd name="connsiteY1" fmla="*/ 211873 h 5316066"/>
              <a:gd name="connsiteX2" fmla="*/ 12325815 w 12325815"/>
              <a:gd name="connsiteY2" fmla="*/ 4535256 h 5316066"/>
              <a:gd name="connsiteX3" fmla="*/ 6445405 w 12325815"/>
              <a:gd name="connsiteY3" fmla="*/ 4761570 h 5316066"/>
              <a:gd name="connsiteX4" fmla="*/ 3724508 w 12325815"/>
              <a:gd name="connsiteY4" fmla="*/ 3289609 h 5316066"/>
              <a:gd name="connsiteX5" fmla="*/ 0 w 12325815"/>
              <a:gd name="connsiteY5" fmla="*/ 2160046 h 5316066"/>
              <a:gd name="connsiteX6" fmla="*/ 22303 w 12325815"/>
              <a:gd name="connsiteY6" fmla="*/ 0 h 5316066"/>
              <a:gd name="connsiteX0" fmla="*/ 22303 w 12325815"/>
              <a:gd name="connsiteY0" fmla="*/ 0 h 5316066"/>
              <a:gd name="connsiteX1" fmla="*/ 12325815 w 12325815"/>
              <a:gd name="connsiteY1" fmla="*/ 33453 h 5316066"/>
              <a:gd name="connsiteX2" fmla="*/ 12325815 w 12325815"/>
              <a:gd name="connsiteY2" fmla="*/ 4535256 h 5316066"/>
              <a:gd name="connsiteX3" fmla="*/ 6445405 w 12325815"/>
              <a:gd name="connsiteY3" fmla="*/ 4761570 h 5316066"/>
              <a:gd name="connsiteX4" fmla="*/ 3724508 w 12325815"/>
              <a:gd name="connsiteY4" fmla="*/ 3289609 h 5316066"/>
              <a:gd name="connsiteX5" fmla="*/ 0 w 12325815"/>
              <a:gd name="connsiteY5" fmla="*/ 2160046 h 5316066"/>
              <a:gd name="connsiteX6" fmla="*/ 22303 w 12325815"/>
              <a:gd name="connsiteY6" fmla="*/ 0 h 5316066"/>
              <a:gd name="connsiteX0" fmla="*/ 22303 w 12426176"/>
              <a:gd name="connsiteY0" fmla="*/ 0 h 5298125"/>
              <a:gd name="connsiteX1" fmla="*/ 12325815 w 12426176"/>
              <a:gd name="connsiteY1" fmla="*/ 33453 h 5298125"/>
              <a:gd name="connsiteX2" fmla="*/ 12426176 w 12426176"/>
              <a:gd name="connsiteY2" fmla="*/ 4479500 h 5298125"/>
              <a:gd name="connsiteX3" fmla="*/ 6445405 w 12426176"/>
              <a:gd name="connsiteY3" fmla="*/ 4761570 h 5298125"/>
              <a:gd name="connsiteX4" fmla="*/ 3724508 w 12426176"/>
              <a:gd name="connsiteY4" fmla="*/ 3289609 h 5298125"/>
              <a:gd name="connsiteX5" fmla="*/ 0 w 12426176"/>
              <a:gd name="connsiteY5" fmla="*/ 2160046 h 5298125"/>
              <a:gd name="connsiteX6" fmla="*/ 22303 w 12426176"/>
              <a:gd name="connsiteY6" fmla="*/ 0 h 5298125"/>
              <a:gd name="connsiteX0" fmla="*/ 22303 w 12429710"/>
              <a:gd name="connsiteY0" fmla="*/ 0 h 5298125"/>
              <a:gd name="connsiteX1" fmla="*/ 12325815 w 12429710"/>
              <a:gd name="connsiteY1" fmla="*/ 33453 h 5298125"/>
              <a:gd name="connsiteX2" fmla="*/ 12426176 w 12429710"/>
              <a:gd name="connsiteY2" fmla="*/ 4479500 h 5298125"/>
              <a:gd name="connsiteX3" fmla="*/ 6445405 w 12429710"/>
              <a:gd name="connsiteY3" fmla="*/ 4761570 h 5298125"/>
              <a:gd name="connsiteX4" fmla="*/ 3724508 w 12429710"/>
              <a:gd name="connsiteY4" fmla="*/ 3289609 h 5298125"/>
              <a:gd name="connsiteX5" fmla="*/ 0 w 12429710"/>
              <a:gd name="connsiteY5" fmla="*/ 2160046 h 5298125"/>
              <a:gd name="connsiteX6" fmla="*/ 22303 w 12429710"/>
              <a:gd name="connsiteY6" fmla="*/ 0 h 5298125"/>
              <a:gd name="connsiteX0" fmla="*/ 22303 w 12437778"/>
              <a:gd name="connsiteY0" fmla="*/ 0 h 5298125"/>
              <a:gd name="connsiteX1" fmla="*/ 12403873 w 12437778"/>
              <a:gd name="connsiteY1" fmla="*/ 55756 h 5298125"/>
              <a:gd name="connsiteX2" fmla="*/ 12426176 w 12437778"/>
              <a:gd name="connsiteY2" fmla="*/ 4479500 h 5298125"/>
              <a:gd name="connsiteX3" fmla="*/ 6445405 w 12437778"/>
              <a:gd name="connsiteY3" fmla="*/ 4761570 h 5298125"/>
              <a:gd name="connsiteX4" fmla="*/ 3724508 w 12437778"/>
              <a:gd name="connsiteY4" fmla="*/ 3289609 h 5298125"/>
              <a:gd name="connsiteX5" fmla="*/ 0 w 12437778"/>
              <a:gd name="connsiteY5" fmla="*/ 2160046 h 5298125"/>
              <a:gd name="connsiteX6" fmla="*/ 22303 w 12437778"/>
              <a:gd name="connsiteY6" fmla="*/ 0 h 5298125"/>
              <a:gd name="connsiteX0" fmla="*/ 22303 w 12437778"/>
              <a:gd name="connsiteY0" fmla="*/ 0 h 5298125"/>
              <a:gd name="connsiteX1" fmla="*/ 12403873 w 12437778"/>
              <a:gd name="connsiteY1" fmla="*/ 55756 h 5298125"/>
              <a:gd name="connsiteX2" fmla="*/ 12426176 w 12437778"/>
              <a:gd name="connsiteY2" fmla="*/ 4479500 h 5298125"/>
              <a:gd name="connsiteX3" fmla="*/ 6445405 w 12437778"/>
              <a:gd name="connsiteY3" fmla="*/ 4761570 h 5298125"/>
              <a:gd name="connsiteX4" fmla="*/ 3724508 w 12437778"/>
              <a:gd name="connsiteY4" fmla="*/ 3289609 h 5298125"/>
              <a:gd name="connsiteX5" fmla="*/ 0 w 12437778"/>
              <a:gd name="connsiteY5" fmla="*/ 2160046 h 5298125"/>
              <a:gd name="connsiteX6" fmla="*/ 22303 w 12437778"/>
              <a:gd name="connsiteY6" fmla="*/ 0 h 5298125"/>
              <a:gd name="connsiteX0" fmla="*/ 22303 w 12437778"/>
              <a:gd name="connsiteY0" fmla="*/ 55756 h 5353881"/>
              <a:gd name="connsiteX1" fmla="*/ 12403873 w 12437778"/>
              <a:gd name="connsiteY1" fmla="*/ 0 h 5353881"/>
              <a:gd name="connsiteX2" fmla="*/ 12426176 w 12437778"/>
              <a:gd name="connsiteY2" fmla="*/ 4535256 h 5353881"/>
              <a:gd name="connsiteX3" fmla="*/ 6445405 w 12437778"/>
              <a:gd name="connsiteY3" fmla="*/ 4817326 h 5353881"/>
              <a:gd name="connsiteX4" fmla="*/ 3724508 w 12437778"/>
              <a:gd name="connsiteY4" fmla="*/ 3345365 h 5353881"/>
              <a:gd name="connsiteX5" fmla="*/ 0 w 12437778"/>
              <a:gd name="connsiteY5" fmla="*/ 2215802 h 5353881"/>
              <a:gd name="connsiteX6" fmla="*/ 22303 w 12437778"/>
              <a:gd name="connsiteY6" fmla="*/ 55756 h 5353881"/>
              <a:gd name="connsiteX0" fmla="*/ 33454 w 12437778"/>
              <a:gd name="connsiteY0" fmla="*/ 0 h 5353881"/>
              <a:gd name="connsiteX1" fmla="*/ 12403873 w 12437778"/>
              <a:gd name="connsiteY1" fmla="*/ 0 h 5353881"/>
              <a:gd name="connsiteX2" fmla="*/ 12426176 w 12437778"/>
              <a:gd name="connsiteY2" fmla="*/ 4535256 h 5353881"/>
              <a:gd name="connsiteX3" fmla="*/ 6445405 w 12437778"/>
              <a:gd name="connsiteY3" fmla="*/ 4817326 h 5353881"/>
              <a:gd name="connsiteX4" fmla="*/ 3724508 w 12437778"/>
              <a:gd name="connsiteY4" fmla="*/ 3345365 h 5353881"/>
              <a:gd name="connsiteX5" fmla="*/ 0 w 12437778"/>
              <a:gd name="connsiteY5" fmla="*/ 2215802 h 5353881"/>
              <a:gd name="connsiteX6" fmla="*/ 33454 w 12437778"/>
              <a:gd name="connsiteY6" fmla="*/ 0 h 5353881"/>
              <a:gd name="connsiteX0" fmla="*/ 33454 w 12437778"/>
              <a:gd name="connsiteY0" fmla="*/ 0 h 5644827"/>
              <a:gd name="connsiteX1" fmla="*/ 12403873 w 12437778"/>
              <a:gd name="connsiteY1" fmla="*/ 290946 h 5644827"/>
              <a:gd name="connsiteX2" fmla="*/ 12426176 w 12437778"/>
              <a:gd name="connsiteY2" fmla="*/ 4826202 h 5644827"/>
              <a:gd name="connsiteX3" fmla="*/ 6445405 w 12437778"/>
              <a:gd name="connsiteY3" fmla="*/ 5108272 h 5644827"/>
              <a:gd name="connsiteX4" fmla="*/ 3724508 w 12437778"/>
              <a:gd name="connsiteY4" fmla="*/ 3636311 h 5644827"/>
              <a:gd name="connsiteX5" fmla="*/ 0 w 12437778"/>
              <a:gd name="connsiteY5" fmla="*/ 2506748 h 5644827"/>
              <a:gd name="connsiteX6" fmla="*/ 33454 w 12437778"/>
              <a:gd name="connsiteY6" fmla="*/ 0 h 5644827"/>
              <a:gd name="connsiteX0" fmla="*/ 33454 w 12460291"/>
              <a:gd name="connsiteY0" fmla="*/ 8312 h 5653139"/>
              <a:gd name="connsiteX1" fmla="*/ 12445437 w 12460291"/>
              <a:gd name="connsiteY1" fmla="*/ 0 h 5653139"/>
              <a:gd name="connsiteX2" fmla="*/ 12426176 w 12460291"/>
              <a:gd name="connsiteY2" fmla="*/ 4834514 h 5653139"/>
              <a:gd name="connsiteX3" fmla="*/ 6445405 w 12460291"/>
              <a:gd name="connsiteY3" fmla="*/ 5116584 h 5653139"/>
              <a:gd name="connsiteX4" fmla="*/ 3724508 w 12460291"/>
              <a:gd name="connsiteY4" fmla="*/ 3644623 h 5653139"/>
              <a:gd name="connsiteX5" fmla="*/ 0 w 12460291"/>
              <a:gd name="connsiteY5" fmla="*/ 2515060 h 5653139"/>
              <a:gd name="connsiteX6" fmla="*/ 33454 w 12460291"/>
              <a:gd name="connsiteY6" fmla="*/ 8312 h 5653139"/>
              <a:gd name="connsiteX0" fmla="*/ 17551 w 12460291"/>
              <a:gd name="connsiteY0" fmla="*/ 962468 h 5653139"/>
              <a:gd name="connsiteX1" fmla="*/ 12445437 w 12460291"/>
              <a:gd name="connsiteY1" fmla="*/ 0 h 5653139"/>
              <a:gd name="connsiteX2" fmla="*/ 12426176 w 12460291"/>
              <a:gd name="connsiteY2" fmla="*/ 4834514 h 5653139"/>
              <a:gd name="connsiteX3" fmla="*/ 6445405 w 12460291"/>
              <a:gd name="connsiteY3" fmla="*/ 5116584 h 5653139"/>
              <a:gd name="connsiteX4" fmla="*/ 3724508 w 12460291"/>
              <a:gd name="connsiteY4" fmla="*/ 3644623 h 5653139"/>
              <a:gd name="connsiteX5" fmla="*/ 0 w 12460291"/>
              <a:gd name="connsiteY5" fmla="*/ 2515060 h 5653139"/>
              <a:gd name="connsiteX6" fmla="*/ 17551 w 12460291"/>
              <a:gd name="connsiteY6" fmla="*/ 962468 h 5653139"/>
              <a:gd name="connsiteX0" fmla="*/ 17551 w 12473094"/>
              <a:gd name="connsiteY0" fmla="*/ 0 h 4690671"/>
              <a:gd name="connsiteX1" fmla="*/ 12461339 w 12473094"/>
              <a:gd name="connsiteY1" fmla="*/ 23493 h 4690671"/>
              <a:gd name="connsiteX2" fmla="*/ 12426176 w 12473094"/>
              <a:gd name="connsiteY2" fmla="*/ 3872046 h 4690671"/>
              <a:gd name="connsiteX3" fmla="*/ 6445405 w 12473094"/>
              <a:gd name="connsiteY3" fmla="*/ 4154116 h 4690671"/>
              <a:gd name="connsiteX4" fmla="*/ 3724508 w 12473094"/>
              <a:gd name="connsiteY4" fmla="*/ 2682155 h 4690671"/>
              <a:gd name="connsiteX5" fmla="*/ 0 w 12473094"/>
              <a:gd name="connsiteY5" fmla="*/ 1552592 h 4690671"/>
              <a:gd name="connsiteX6" fmla="*/ 17551 w 12473094"/>
              <a:gd name="connsiteY6" fmla="*/ 0 h 4690671"/>
              <a:gd name="connsiteX0" fmla="*/ 17551 w 12519977"/>
              <a:gd name="connsiteY0" fmla="*/ 0 h 4678466"/>
              <a:gd name="connsiteX1" fmla="*/ 12461339 w 12519977"/>
              <a:gd name="connsiteY1" fmla="*/ 23493 h 4678466"/>
              <a:gd name="connsiteX2" fmla="*/ 12513640 w 12519977"/>
              <a:gd name="connsiteY2" fmla="*/ 3832290 h 4678466"/>
              <a:gd name="connsiteX3" fmla="*/ 6445405 w 12519977"/>
              <a:gd name="connsiteY3" fmla="*/ 4154116 h 4678466"/>
              <a:gd name="connsiteX4" fmla="*/ 3724508 w 12519977"/>
              <a:gd name="connsiteY4" fmla="*/ 2682155 h 4678466"/>
              <a:gd name="connsiteX5" fmla="*/ 0 w 12519977"/>
              <a:gd name="connsiteY5" fmla="*/ 1552592 h 4678466"/>
              <a:gd name="connsiteX6" fmla="*/ 17551 w 12519977"/>
              <a:gd name="connsiteY6" fmla="*/ 0 h 4678466"/>
              <a:gd name="connsiteX0" fmla="*/ 1648 w 12519977"/>
              <a:gd name="connsiteY0" fmla="*/ 0 h 4678466"/>
              <a:gd name="connsiteX1" fmla="*/ 12461339 w 12519977"/>
              <a:gd name="connsiteY1" fmla="*/ 23493 h 4678466"/>
              <a:gd name="connsiteX2" fmla="*/ 12513640 w 12519977"/>
              <a:gd name="connsiteY2" fmla="*/ 3832290 h 4678466"/>
              <a:gd name="connsiteX3" fmla="*/ 6445405 w 12519977"/>
              <a:gd name="connsiteY3" fmla="*/ 4154116 h 4678466"/>
              <a:gd name="connsiteX4" fmla="*/ 3724508 w 12519977"/>
              <a:gd name="connsiteY4" fmla="*/ 2682155 h 4678466"/>
              <a:gd name="connsiteX5" fmla="*/ 0 w 12519977"/>
              <a:gd name="connsiteY5" fmla="*/ 1552592 h 4678466"/>
              <a:gd name="connsiteX6" fmla="*/ 1648 w 12519977"/>
              <a:gd name="connsiteY6" fmla="*/ 0 h 4678466"/>
              <a:gd name="connsiteX0" fmla="*/ 1648 w 12493975"/>
              <a:gd name="connsiteY0" fmla="*/ 0 h 4678466"/>
              <a:gd name="connsiteX1" fmla="*/ 12461339 w 12493975"/>
              <a:gd name="connsiteY1" fmla="*/ 23493 h 4678466"/>
              <a:gd name="connsiteX2" fmla="*/ 12481835 w 12493975"/>
              <a:gd name="connsiteY2" fmla="*/ 3832290 h 4678466"/>
              <a:gd name="connsiteX3" fmla="*/ 6445405 w 12493975"/>
              <a:gd name="connsiteY3" fmla="*/ 4154116 h 4678466"/>
              <a:gd name="connsiteX4" fmla="*/ 3724508 w 12493975"/>
              <a:gd name="connsiteY4" fmla="*/ 2682155 h 4678466"/>
              <a:gd name="connsiteX5" fmla="*/ 0 w 12493975"/>
              <a:gd name="connsiteY5" fmla="*/ 1552592 h 4678466"/>
              <a:gd name="connsiteX6" fmla="*/ 1648 w 12493975"/>
              <a:gd name="connsiteY6" fmla="*/ 0 h 4678466"/>
              <a:gd name="connsiteX0" fmla="*/ 1648 w 12515949"/>
              <a:gd name="connsiteY0" fmla="*/ 0 h 4678466"/>
              <a:gd name="connsiteX1" fmla="*/ 12501095 w 12515949"/>
              <a:gd name="connsiteY1" fmla="*/ 23493 h 4678466"/>
              <a:gd name="connsiteX2" fmla="*/ 12481835 w 12515949"/>
              <a:gd name="connsiteY2" fmla="*/ 3832290 h 4678466"/>
              <a:gd name="connsiteX3" fmla="*/ 6445405 w 12515949"/>
              <a:gd name="connsiteY3" fmla="*/ 4154116 h 4678466"/>
              <a:gd name="connsiteX4" fmla="*/ 3724508 w 12515949"/>
              <a:gd name="connsiteY4" fmla="*/ 2682155 h 4678466"/>
              <a:gd name="connsiteX5" fmla="*/ 0 w 12515949"/>
              <a:gd name="connsiteY5" fmla="*/ 1552592 h 4678466"/>
              <a:gd name="connsiteX6" fmla="*/ 1648 w 12515949"/>
              <a:gd name="connsiteY6" fmla="*/ 0 h 4678466"/>
              <a:gd name="connsiteX0" fmla="*/ 1648 w 12508897"/>
              <a:gd name="connsiteY0" fmla="*/ 0 h 4678466"/>
              <a:gd name="connsiteX1" fmla="*/ 12501095 w 12508897"/>
              <a:gd name="connsiteY1" fmla="*/ 23493 h 4678466"/>
              <a:gd name="connsiteX2" fmla="*/ 12481835 w 12508897"/>
              <a:gd name="connsiteY2" fmla="*/ 3832290 h 4678466"/>
              <a:gd name="connsiteX3" fmla="*/ 6445405 w 12508897"/>
              <a:gd name="connsiteY3" fmla="*/ 4154116 h 4678466"/>
              <a:gd name="connsiteX4" fmla="*/ 3724508 w 12508897"/>
              <a:gd name="connsiteY4" fmla="*/ 2682155 h 4678466"/>
              <a:gd name="connsiteX5" fmla="*/ 0 w 12508897"/>
              <a:gd name="connsiteY5" fmla="*/ 1552592 h 4678466"/>
              <a:gd name="connsiteX6" fmla="*/ 1648 w 12508897"/>
              <a:gd name="connsiteY6" fmla="*/ 0 h 4678466"/>
              <a:gd name="connsiteX0" fmla="*/ 1648 w 12511125"/>
              <a:gd name="connsiteY0" fmla="*/ 0 h 4678466"/>
              <a:gd name="connsiteX1" fmla="*/ 12501095 w 12511125"/>
              <a:gd name="connsiteY1" fmla="*/ 23493 h 4678466"/>
              <a:gd name="connsiteX2" fmla="*/ 12489786 w 12511125"/>
              <a:gd name="connsiteY2" fmla="*/ 3832290 h 4678466"/>
              <a:gd name="connsiteX3" fmla="*/ 6445405 w 12511125"/>
              <a:gd name="connsiteY3" fmla="*/ 4154116 h 4678466"/>
              <a:gd name="connsiteX4" fmla="*/ 3724508 w 12511125"/>
              <a:gd name="connsiteY4" fmla="*/ 2682155 h 4678466"/>
              <a:gd name="connsiteX5" fmla="*/ 0 w 12511125"/>
              <a:gd name="connsiteY5" fmla="*/ 1552592 h 4678466"/>
              <a:gd name="connsiteX6" fmla="*/ 1648 w 12511125"/>
              <a:gd name="connsiteY6" fmla="*/ 0 h 4678466"/>
              <a:gd name="connsiteX0" fmla="*/ 1648 w 12513562"/>
              <a:gd name="connsiteY0" fmla="*/ 0 h 4678466"/>
              <a:gd name="connsiteX1" fmla="*/ 12501095 w 12513562"/>
              <a:gd name="connsiteY1" fmla="*/ 23493 h 4678466"/>
              <a:gd name="connsiteX2" fmla="*/ 12489786 w 12513562"/>
              <a:gd name="connsiteY2" fmla="*/ 3832290 h 4678466"/>
              <a:gd name="connsiteX3" fmla="*/ 6445405 w 12513562"/>
              <a:gd name="connsiteY3" fmla="*/ 4154116 h 4678466"/>
              <a:gd name="connsiteX4" fmla="*/ 3724508 w 12513562"/>
              <a:gd name="connsiteY4" fmla="*/ 2682155 h 4678466"/>
              <a:gd name="connsiteX5" fmla="*/ 0 w 12513562"/>
              <a:gd name="connsiteY5" fmla="*/ 1552592 h 4678466"/>
              <a:gd name="connsiteX6" fmla="*/ 1648 w 12513562"/>
              <a:gd name="connsiteY6" fmla="*/ 0 h 467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3562" h="4678466">
                <a:moveTo>
                  <a:pt x="1648" y="0"/>
                </a:moveTo>
                <a:lnTo>
                  <a:pt x="12501095" y="23493"/>
                </a:lnTo>
                <a:cubicBezTo>
                  <a:pt x="12518647" y="1529363"/>
                  <a:pt x="12520039" y="2342322"/>
                  <a:pt x="12489786" y="3832290"/>
                </a:cubicBezTo>
                <a:cubicBezTo>
                  <a:pt x="11520869" y="4467909"/>
                  <a:pt x="8523869" y="5196755"/>
                  <a:pt x="6445405" y="4154116"/>
                </a:cubicBezTo>
                <a:cubicBezTo>
                  <a:pt x="5632605" y="3821986"/>
                  <a:pt x="4737410" y="3199377"/>
                  <a:pt x="3724508" y="2682155"/>
                </a:cubicBezTo>
                <a:cubicBezTo>
                  <a:pt x="1384610" y="1562767"/>
                  <a:pt x="416313" y="1561884"/>
                  <a:pt x="0" y="1552592"/>
                </a:cubicBezTo>
                <a:cubicBezTo>
                  <a:pt x="3717" y="903201"/>
                  <a:pt x="-2069" y="649391"/>
                  <a:pt x="1648" y="0"/>
                </a:cubicBezTo>
                <a:close/>
              </a:path>
            </a:pathLst>
          </a:custGeom>
        </p:spPr>
      </p:pic>
      <p:sp>
        <p:nvSpPr>
          <p:cNvPr id="7" name="Text Placeholder 6">
            <a:extLst>
              <a:ext uri="{FF2B5EF4-FFF2-40B4-BE49-F238E27FC236}">
                <a16:creationId xmlns:a16="http://schemas.microsoft.com/office/drawing/2014/main" id="{1092B256-C438-4610-8E1E-6C56722C78BD}"/>
              </a:ext>
            </a:extLst>
          </p:cNvPr>
          <p:cNvSpPr>
            <a:spLocks noGrp="1"/>
          </p:cNvSpPr>
          <p:nvPr>
            <p:ph type="body" sz="quarter" idx="11"/>
          </p:nvPr>
        </p:nvSpPr>
        <p:spPr>
          <a:xfrm>
            <a:off x="201443" y="3880026"/>
            <a:ext cx="5050585" cy="1258188"/>
          </a:xfrm>
        </p:spPr>
        <p:txBody>
          <a:bodyPr/>
          <a:lstStyle/>
          <a:p>
            <a:r>
              <a:rPr lang="en-GB" dirty="0"/>
              <a:t>Blind Veterans UK</a:t>
            </a:r>
          </a:p>
        </p:txBody>
      </p:sp>
      <p:sp>
        <p:nvSpPr>
          <p:cNvPr id="8" name="Text Placeholder 7">
            <a:extLst>
              <a:ext uri="{FF2B5EF4-FFF2-40B4-BE49-F238E27FC236}">
                <a16:creationId xmlns:a16="http://schemas.microsoft.com/office/drawing/2014/main" id="{FFAA6630-F7F8-454F-83B9-1C5F958E211F}"/>
              </a:ext>
            </a:extLst>
          </p:cNvPr>
          <p:cNvSpPr>
            <a:spLocks noGrp="1"/>
          </p:cNvSpPr>
          <p:nvPr>
            <p:ph type="title" idx="4294967295"/>
          </p:nvPr>
        </p:nvSpPr>
        <p:spPr>
          <a:xfrm>
            <a:off x="201443" y="4509120"/>
            <a:ext cx="3518291" cy="806954"/>
          </a:xfrm>
          <a:custGeom>
            <a:avLst/>
            <a:gdLst>
              <a:gd name="connsiteX0" fmla="*/ 0 w 8712968"/>
              <a:gd name="connsiteY0" fmla="*/ 0 h 1732107"/>
              <a:gd name="connsiteX1" fmla="*/ 8712968 w 8712968"/>
              <a:gd name="connsiteY1" fmla="*/ 0 h 1732107"/>
              <a:gd name="connsiteX2" fmla="*/ 8712968 w 8712968"/>
              <a:gd name="connsiteY2" fmla="*/ 1732107 h 1732107"/>
              <a:gd name="connsiteX3" fmla="*/ 0 w 8712968"/>
              <a:gd name="connsiteY3" fmla="*/ 1732107 h 1732107"/>
              <a:gd name="connsiteX4" fmla="*/ 0 w 8712968"/>
              <a:gd name="connsiteY4" fmla="*/ 0 h 1732107"/>
              <a:gd name="connsiteX0" fmla="*/ 0 w 8712968"/>
              <a:gd name="connsiteY0" fmla="*/ 0 h 1737331"/>
              <a:gd name="connsiteX1" fmla="*/ 8712968 w 8712968"/>
              <a:gd name="connsiteY1" fmla="*/ 0 h 1737331"/>
              <a:gd name="connsiteX2" fmla="*/ 8712968 w 8712968"/>
              <a:gd name="connsiteY2" fmla="*/ 1732107 h 1737331"/>
              <a:gd name="connsiteX3" fmla="*/ 5179393 w 8712968"/>
              <a:gd name="connsiteY3" fmla="*/ 1737331 h 1737331"/>
              <a:gd name="connsiteX4" fmla="*/ 0 w 8712968"/>
              <a:gd name="connsiteY4" fmla="*/ 1732107 h 1737331"/>
              <a:gd name="connsiteX5" fmla="*/ 0 w 8712968"/>
              <a:gd name="connsiteY5" fmla="*/ 0 h 1737331"/>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1732107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732107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28346"/>
              <a:gd name="connsiteX1" fmla="*/ 8712968 w 8712968"/>
              <a:gd name="connsiteY1" fmla="*/ 0 h 2328346"/>
              <a:gd name="connsiteX2" fmla="*/ 8712968 w 8712968"/>
              <a:gd name="connsiteY2" fmla="*/ 1241454 h 2328346"/>
              <a:gd name="connsiteX3" fmla="*/ 5235149 w 8712968"/>
              <a:gd name="connsiteY3" fmla="*/ 2328346 h 2328346"/>
              <a:gd name="connsiteX4" fmla="*/ 0 w 8712968"/>
              <a:gd name="connsiteY4" fmla="*/ 2323121 h 2328346"/>
              <a:gd name="connsiteX5" fmla="*/ 0 w 8712968"/>
              <a:gd name="connsiteY5" fmla="*/ 0 h 2328346"/>
              <a:gd name="connsiteX0" fmla="*/ 0 w 8712968"/>
              <a:gd name="connsiteY0" fmla="*/ 0 h 2339497"/>
              <a:gd name="connsiteX1" fmla="*/ 8712968 w 8712968"/>
              <a:gd name="connsiteY1" fmla="*/ 0 h 2339497"/>
              <a:gd name="connsiteX2" fmla="*/ 8712968 w 8712968"/>
              <a:gd name="connsiteY2" fmla="*/ 1241454 h 2339497"/>
              <a:gd name="connsiteX3" fmla="*/ 6495237 w 8712968"/>
              <a:gd name="connsiteY3" fmla="*/ 2339497 h 2339497"/>
              <a:gd name="connsiteX4" fmla="*/ 0 w 8712968"/>
              <a:gd name="connsiteY4" fmla="*/ 2323121 h 2339497"/>
              <a:gd name="connsiteX5" fmla="*/ 0 w 8712968"/>
              <a:gd name="connsiteY5" fmla="*/ 0 h 2339497"/>
              <a:gd name="connsiteX0" fmla="*/ 0 w 8724119"/>
              <a:gd name="connsiteY0" fmla="*/ 0 h 2339497"/>
              <a:gd name="connsiteX1" fmla="*/ 8712968 w 8724119"/>
              <a:gd name="connsiteY1" fmla="*/ 0 h 2339497"/>
              <a:gd name="connsiteX2" fmla="*/ 8724119 w 8724119"/>
              <a:gd name="connsiteY2" fmla="*/ 1141093 h 2339497"/>
              <a:gd name="connsiteX3" fmla="*/ 6495237 w 8724119"/>
              <a:gd name="connsiteY3" fmla="*/ 2339497 h 2339497"/>
              <a:gd name="connsiteX4" fmla="*/ 0 w 8724119"/>
              <a:gd name="connsiteY4" fmla="*/ 2323121 h 2339497"/>
              <a:gd name="connsiteX5" fmla="*/ 0 w 8724119"/>
              <a:gd name="connsiteY5" fmla="*/ 0 h 2339497"/>
              <a:gd name="connsiteX0" fmla="*/ 0 w 11396261"/>
              <a:gd name="connsiteY0" fmla="*/ 0 h 2323121"/>
              <a:gd name="connsiteX1" fmla="*/ 8712968 w 11396261"/>
              <a:gd name="connsiteY1" fmla="*/ 0 h 2323121"/>
              <a:gd name="connsiteX2" fmla="*/ 8724119 w 11396261"/>
              <a:gd name="connsiteY2" fmla="*/ 114109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8712968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996300 w 11396261"/>
              <a:gd name="connsiteY2" fmla="*/ 1099763 h 2323121"/>
              <a:gd name="connsiteX3" fmla="*/ 11396261 w 11396261"/>
              <a:gd name="connsiteY3" fmla="*/ 2318831 h 2323121"/>
              <a:gd name="connsiteX4" fmla="*/ 0 w 11396261"/>
              <a:gd name="connsiteY4" fmla="*/ 2323121 h 2323121"/>
              <a:gd name="connsiteX5" fmla="*/ 0 w 11396261"/>
              <a:gd name="connsiteY5" fmla="*/ 0 h 2323121"/>
              <a:gd name="connsiteX0" fmla="*/ 0 w 11396261"/>
              <a:gd name="connsiteY0" fmla="*/ 0 h 2323121"/>
              <a:gd name="connsiteX1" fmla="*/ 7983030 w 11396261"/>
              <a:gd name="connsiteY1" fmla="*/ 0 h 2323121"/>
              <a:gd name="connsiteX2" fmla="*/ 9871167 w 11396261"/>
              <a:gd name="connsiteY2" fmla="*/ 1203094 h 2323121"/>
              <a:gd name="connsiteX3" fmla="*/ 11396261 w 11396261"/>
              <a:gd name="connsiteY3" fmla="*/ 2318831 h 2323121"/>
              <a:gd name="connsiteX4" fmla="*/ 0 w 11396261"/>
              <a:gd name="connsiteY4" fmla="*/ 2323121 h 2323121"/>
              <a:gd name="connsiteX5" fmla="*/ 0 w 11396261"/>
              <a:gd name="connsiteY5" fmla="*/ 0 h 2323121"/>
              <a:gd name="connsiteX0" fmla="*/ 0 w 11834224"/>
              <a:gd name="connsiteY0" fmla="*/ 0 h 2339495"/>
              <a:gd name="connsiteX1" fmla="*/ 7983030 w 11834224"/>
              <a:gd name="connsiteY1" fmla="*/ 0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9871167 w 11834224"/>
              <a:gd name="connsiteY2" fmla="*/ 1203094 h 2339495"/>
              <a:gd name="connsiteX3" fmla="*/ 11834224 w 11834224"/>
              <a:gd name="connsiteY3" fmla="*/ 2339495 h 2339495"/>
              <a:gd name="connsiteX4" fmla="*/ 0 w 11834224"/>
              <a:gd name="connsiteY4" fmla="*/ 2323121 h 2339495"/>
              <a:gd name="connsiteX5" fmla="*/ 0 w 11834224"/>
              <a:gd name="connsiteY5" fmla="*/ 0 h 2339495"/>
              <a:gd name="connsiteX0" fmla="*/ 0 w 11834224"/>
              <a:gd name="connsiteY0" fmla="*/ 0 h 2339495"/>
              <a:gd name="connsiteX1" fmla="*/ 11757862 w 11834224"/>
              <a:gd name="connsiteY1" fmla="*/ 59798 h 2339495"/>
              <a:gd name="connsiteX2" fmla="*/ 11834224 w 11834224"/>
              <a:gd name="connsiteY2" fmla="*/ 2339495 h 2339495"/>
              <a:gd name="connsiteX3" fmla="*/ 0 w 11834224"/>
              <a:gd name="connsiteY3" fmla="*/ 2323121 h 2339495"/>
              <a:gd name="connsiteX4" fmla="*/ 0 w 11834224"/>
              <a:gd name="connsiteY4" fmla="*/ 0 h 2339495"/>
              <a:gd name="connsiteX0" fmla="*/ 0 w 11841285"/>
              <a:gd name="connsiteY0" fmla="*/ 0 h 2339495"/>
              <a:gd name="connsiteX1" fmla="*/ 11841285 w 11841285"/>
              <a:gd name="connsiteY1" fmla="*/ 179392 h 2339495"/>
              <a:gd name="connsiteX2" fmla="*/ 11834224 w 11841285"/>
              <a:gd name="connsiteY2" fmla="*/ 2339495 h 2339495"/>
              <a:gd name="connsiteX3" fmla="*/ 0 w 11841285"/>
              <a:gd name="connsiteY3" fmla="*/ 2323121 h 2339495"/>
              <a:gd name="connsiteX4" fmla="*/ 0 w 11841285"/>
              <a:gd name="connsiteY4" fmla="*/ 0 h 2339495"/>
              <a:gd name="connsiteX0" fmla="*/ 0 w 11841285"/>
              <a:gd name="connsiteY0" fmla="*/ 0 h 2190002"/>
              <a:gd name="connsiteX1" fmla="*/ 11841285 w 11841285"/>
              <a:gd name="connsiteY1" fmla="*/ 29899 h 2190002"/>
              <a:gd name="connsiteX2" fmla="*/ 11834224 w 11841285"/>
              <a:gd name="connsiteY2" fmla="*/ 2190002 h 2190002"/>
              <a:gd name="connsiteX3" fmla="*/ 0 w 11841285"/>
              <a:gd name="connsiteY3" fmla="*/ 2173628 h 2190002"/>
              <a:gd name="connsiteX4" fmla="*/ 0 w 11841285"/>
              <a:gd name="connsiteY4" fmla="*/ 0 h 2190002"/>
              <a:gd name="connsiteX0" fmla="*/ 0 w 11917696"/>
              <a:gd name="connsiteY0" fmla="*/ 0 h 2190002"/>
              <a:gd name="connsiteX1" fmla="*/ 11841285 w 11917696"/>
              <a:gd name="connsiteY1" fmla="*/ 29899 h 2190002"/>
              <a:gd name="connsiteX2" fmla="*/ 11917645 w 11917696"/>
              <a:gd name="connsiteY2" fmla="*/ 2190002 h 2190002"/>
              <a:gd name="connsiteX3" fmla="*/ 0 w 11917696"/>
              <a:gd name="connsiteY3" fmla="*/ 2173628 h 2190002"/>
              <a:gd name="connsiteX4" fmla="*/ 0 w 11917696"/>
              <a:gd name="connsiteY4" fmla="*/ 0 h 2190002"/>
              <a:gd name="connsiteX0" fmla="*/ 0 w 11896855"/>
              <a:gd name="connsiteY0" fmla="*/ 0 h 2190002"/>
              <a:gd name="connsiteX1" fmla="*/ 11841285 w 11896855"/>
              <a:gd name="connsiteY1" fmla="*/ 29899 h 2190002"/>
              <a:gd name="connsiteX2" fmla="*/ 11896789 w 11896855"/>
              <a:gd name="connsiteY2" fmla="*/ 2190002 h 2190002"/>
              <a:gd name="connsiteX3" fmla="*/ 0 w 11896855"/>
              <a:gd name="connsiteY3" fmla="*/ 2173628 h 2190002"/>
              <a:gd name="connsiteX4" fmla="*/ 0 w 11896855"/>
              <a:gd name="connsiteY4" fmla="*/ 0 h 219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855" h="2190002">
                <a:moveTo>
                  <a:pt x="0" y="0"/>
                </a:moveTo>
                <a:lnTo>
                  <a:pt x="11841285" y="29899"/>
                </a:lnTo>
                <a:cubicBezTo>
                  <a:pt x="11838931" y="749933"/>
                  <a:pt x="11899143" y="1469968"/>
                  <a:pt x="11896789" y="2190002"/>
                </a:cubicBezTo>
                <a:lnTo>
                  <a:pt x="0" y="2173628"/>
                </a:lnTo>
                <a:lnTo>
                  <a:pt x="0" y="0"/>
                </a:lnTo>
                <a:close/>
              </a:path>
            </a:pathLst>
          </a:cu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srgbClr val="EC1100"/>
                </a:solidFill>
                <a:effectLst/>
                <a:uLnTx/>
                <a:uFillTx/>
                <a:latin typeface="+mn-lt"/>
                <a:ea typeface="+mn-ea"/>
                <a:cs typeface="+mn-cs"/>
              </a:rPr>
              <a:t>Who we are</a:t>
            </a:r>
          </a:p>
        </p:txBody>
      </p:sp>
    </p:spTree>
    <p:extLst>
      <p:ext uri="{BB962C8B-B14F-4D97-AF65-F5344CB8AC3E}">
        <p14:creationId xmlns:p14="http://schemas.microsoft.com/office/powerpoint/2010/main" val="35056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44399-F034-0DF7-8C9E-60A8BB591B11}"/>
              </a:ext>
            </a:extLst>
          </p:cNvPr>
          <p:cNvSpPr>
            <a:spLocks noGrp="1"/>
          </p:cNvSpPr>
          <p:nvPr>
            <p:ph type="body" sz="quarter" idx="12"/>
          </p:nvPr>
        </p:nvSpPr>
        <p:spPr/>
        <p:txBody>
          <a:bodyPr/>
          <a:lstStyle/>
          <a:p>
            <a:r>
              <a:rPr lang="en-GB" sz="2400" dirty="0"/>
              <a:t>Staff structure </a:t>
            </a:r>
          </a:p>
          <a:p>
            <a:endParaRPr lang="en-GB" dirty="0"/>
          </a:p>
          <a:p>
            <a:pPr marL="342900" indent="-342900">
              <a:buFont typeface="Arial" panose="020B0604020202020204" pitchFamily="34" charset="0"/>
              <a:buChar char="•"/>
            </a:pPr>
            <a:r>
              <a:rPr lang="en-GB" dirty="0"/>
              <a:t>Senior Development manager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Community Support Workers (Case Worker) – Carry out holistic assessment, agreed action plan with referrals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Rehabilitation Officer for Visual Impairment (ROVI) – ILS, magnification, kitchen skills, mobility, tech support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Volunteer Co-Ordinator – recruit, train, retain, match. Work in partnership with third</a:t>
            </a:r>
          </a:p>
        </p:txBody>
      </p:sp>
      <p:sp>
        <p:nvSpPr>
          <p:cNvPr id="3" name="Text Placeholder 2">
            <a:extLst>
              <a:ext uri="{FF2B5EF4-FFF2-40B4-BE49-F238E27FC236}">
                <a16:creationId xmlns:a16="http://schemas.microsoft.com/office/drawing/2014/main" id="{82785CE2-1651-0148-1D36-70A4CBDF37BF}"/>
              </a:ext>
            </a:extLst>
          </p:cNvPr>
          <p:cNvSpPr>
            <a:spLocks noGrp="1"/>
          </p:cNvSpPr>
          <p:nvPr>
            <p:ph type="body" sz="quarter" idx="13"/>
          </p:nvPr>
        </p:nvSpPr>
        <p:spPr/>
        <p:txBody>
          <a:bodyPr/>
          <a:lstStyle/>
          <a:p>
            <a:r>
              <a:rPr lang="en-GB" dirty="0"/>
              <a:t>Community Teams</a:t>
            </a:r>
          </a:p>
        </p:txBody>
      </p:sp>
    </p:spTree>
    <p:extLst>
      <p:ext uri="{BB962C8B-B14F-4D97-AF65-F5344CB8AC3E}">
        <p14:creationId xmlns:p14="http://schemas.microsoft.com/office/powerpoint/2010/main" val="236365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656CB-E3A8-90F1-1DDF-AEABB8AF3F53}"/>
              </a:ext>
            </a:extLst>
          </p:cNvPr>
          <p:cNvSpPr>
            <a:spLocks noGrp="1"/>
          </p:cNvSpPr>
          <p:nvPr>
            <p:ph type="body" sz="quarter" idx="12"/>
          </p:nvPr>
        </p:nvSpPr>
        <p:spPr/>
        <p:txBody>
          <a:bodyPr/>
          <a:lstStyle/>
          <a:p>
            <a:r>
              <a:rPr lang="en-GB" sz="2400" dirty="0">
                <a:solidFill>
                  <a:srgbClr val="002046"/>
                </a:solidFill>
                <a:hlinkClick r:id="rId2">
                  <a:extLst>
                    <a:ext uri="{A12FA001-AC4F-418D-AE19-62706E023703}">
                      <ahyp:hlinkClr xmlns:ahyp="http://schemas.microsoft.com/office/drawing/2018/hyperlinkcolor" val="tx"/>
                    </a:ext>
                  </a:extLst>
                </a:hlinkClick>
              </a:rPr>
              <a:t>https://www.blindveterans.org.uk/help-info/apply-for-support/apply-for-support-application-form/</a:t>
            </a:r>
            <a:r>
              <a:rPr lang="en-GB" sz="2400" dirty="0">
                <a:solidFill>
                  <a:srgbClr val="002046"/>
                </a:solidFill>
              </a:rPr>
              <a:t> </a:t>
            </a:r>
          </a:p>
          <a:p>
            <a:endParaRPr lang="en-GB" sz="2400" dirty="0"/>
          </a:p>
          <a:p>
            <a:r>
              <a:rPr lang="en-GB" sz="2400" dirty="0"/>
              <a:t>Call support team on 0800 389 7979</a:t>
            </a:r>
          </a:p>
          <a:p>
            <a:endParaRPr lang="en-GB" dirty="0"/>
          </a:p>
          <a:p>
            <a:endParaRPr lang="en-GB" dirty="0"/>
          </a:p>
        </p:txBody>
      </p:sp>
      <p:sp>
        <p:nvSpPr>
          <p:cNvPr id="3" name="Text Placeholder 2">
            <a:extLst>
              <a:ext uri="{FF2B5EF4-FFF2-40B4-BE49-F238E27FC236}">
                <a16:creationId xmlns:a16="http://schemas.microsoft.com/office/drawing/2014/main" id="{1BDD5E54-C551-1188-AB7D-F68C918A3457}"/>
              </a:ext>
            </a:extLst>
          </p:cNvPr>
          <p:cNvSpPr>
            <a:spLocks noGrp="1"/>
          </p:cNvSpPr>
          <p:nvPr>
            <p:ph type="body" sz="quarter" idx="13"/>
          </p:nvPr>
        </p:nvSpPr>
        <p:spPr/>
        <p:txBody>
          <a:bodyPr/>
          <a:lstStyle/>
          <a:p>
            <a:r>
              <a:rPr lang="en-GB" dirty="0"/>
              <a:t>Apply for support</a:t>
            </a:r>
          </a:p>
        </p:txBody>
      </p:sp>
      <p:pic>
        <p:nvPicPr>
          <p:cNvPr id="5" name="Picture 4">
            <a:extLst>
              <a:ext uri="{FF2B5EF4-FFF2-40B4-BE49-F238E27FC236}">
                <a16:creationId xmlns:a16="http://schemas.microsoft.com/office/drawing/2014/main" id="{6B443B33-FF5C-46E8-23A7-7169DAEB12CF}"/>
              </a:ext>
            </a:extLst>
          </p:cNvPr>
          <p:cNvPicPr>
            <a:picLocks noChangeAspect="1"/>
          </p:cNvPicPr>
          <p:nvPr/>
        </p:nvPicPr>
        <p:blipFill rotWithShape="1">
          <a:blip r:embed="rId3"/>
          <a:srcRect l="1234" t="10960" r="25121" b="14225"/>
          <a:stretch/>
        </p:blipFill>
        <p:spPr>
          <a:xfrm>
            <a:off x="5720308" y="2852936"/>
            <a:ext cx="6048672" cy="3456384"/>
          </a:xfrm>
          <a:prstGeom prst="rect">
            <a:avLst/>
          </a:prstGeom>
        </p:spPr>
      </p:pic>
    </p:spTree>
    <p:extLst>
      <p:ext uri="{BB962C8B-B14F-4D97-AF65-F5344CB8AC3E}">
        <p14:creationId xmlns:p14="http://schemas.microsoft.com/office/powerpoint/2010/main" val="335374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39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29138" y="600782"/>
            <a:ext cx="8208912" cy="750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400" b="1" i="0" u="none" strike="noStrike" kern="1200" cap="none" spc="0" normalizeH="0" baseline="0" noProof="0" dirty="0">
                <a:ln>
                  <a:noFill/>
                </a:ln>
                <a:solidFill>
                  <a:srgbClr val="E41B18"/>
                </a:solidFill>
                <a:effectLst/>
                <a:uLnTx/>
                <a:uFillTx/>
                <a:latin typeface="+mn-lt"/>
                <a:ea typeface="+mn-ea"/>
                <a:cs typeface="+mn-cs"/>
              </a:rPr>
              <a:t>Origins of Blind Veterans UK</a:t>
            </a:r>
          </a:p>
        </p:txBody>
      </p:sp>
      <p:sp>
        <p:nvSpPr>
          <p:cNvPr id="2" name="Text Placeholder 1"/>
          <p:cNvSpPr>
            <a:spLocks noGrp="1"/>
          </p:cNvSpPr>
          <p:nvPr>
            <p:ph type="body" sz="quarter" idx="12"/>
          </p:nvPr>
        </p:nvSpPr>
        <p:spPr>
          <a:xfrm>
            <a:off x="3403757" y="1303645"/>
            <a:ext cx="8784976" cy="5237781"/>
          </a:xfrm>
        </p:spPr>
        <p:txBody>
          <a:bodyPr lIns="91440" tIns="45720" rIns="91440" bIns="45720" anchor="t"/>
          <a:lstStyle/>
          <a:p>
            <a:pPr marL="174625" indent="-174625">
              <a:lnSpc>
                <a:spcPct val="150000"/>
              </a:lnSpc>
              <a:spcBef>
                <a:spcPts val="600"/>
              </a:spcBef>
              <a:buFont typeface="Arial" panose="020B0604020202020204" pitchFamily="34" charset="0"/>
              <a:buChar char="•"/>
            </a:pPr>
            <a:r>
              <a:rPr lang="en-GB" altLang="en-US" sz="2400" dirty="0"/>
              <a:t>Joined the Council of the NIB in 1913</a:t>
            </a:r>
          </a:p>
          <a:p>
            <a:pPr marL="174625" indent="-174625">
              <a:lnSpc>
                <a:spcPct val="150000"/>
              </a:lnSpc>
              <a:spcBef>
                <a:spcPts val="600"/>
              </a:spcBef>
              <a:buFont typeface="Arial" panose="020B0604020202020204" pitchFamily="34" charset="0"/>
              <a:buChar char="•"/>
            </a:pPr>
            <a:endParaRPr lang="en-GB" altLang="en-US" sz="2400" dirty="0"/>
          </a:p>
          <a:p>
            <a:pPr marL="174625" indent="-174625">
              <a:lnSpc>
                <a:spcPct val="150000"/>
              </a:lnSpc>
              <a:spcBef>
                <a:spcPts val="600"/>
              </a:spcBef>
              <a:buFont typeface="Arial" panose="020B0604020202020204" pitchFamily="34" charset="0"/>
              <a:buChar char="•"/>
            </a:pPr>
            <a:r>
              <a:rPr lang="en-GB" altLang="en-US" sz="2400" dirty="0"/>
              <a:t>In 1923 we officially adopt the name ‘St Dunstan’s’</a:t>
            </a:r>
          </a:p>
          <a:p>
            <a:pPr marL="174625" indent="-174625">
              <a:lnSpc>
                <a:spcPct val="150000"/>
              </a:lnSpc>
              <a:spcBef>
                <a:spcPts val="600"/>
              </a:spcBef>
              <a:buFont typeface="Arial" panose="020B0604020202020204" pitchFamily="34" charset="0"/>
              <a:buChar char="•"/>
            </a:pPr>
            <a:endParaRPr lang="en-GB" altLang="en-US" sz="2400" dirty="0"/>
          </a:p>
          <a:p>
            <a:pPr marL="174625" indent="-174625">
              <a:lnSpc>
                <a:spcPct val="150000"/>
              </a:lnSpc>
              <a:spcBef>
                <a:spcPts val="600"/>
              </a:spcBef>
              <a:buFont typeface="Arial" panose="020B0604020202020204" pitchFamily="34" charset="0"/>
              <a:buChar char="•"/>
            </a:pPr>
            <a:r>
              <a:rPr lang="en-GB" sz="2400"/>
              <a:t>2016 Rebranded to Blind Veterans </a:t>
            </a:r>
            <a:endParaRPr lang="en-GB" sz="2400">
              <a:cs typeface="Arial"/>
            </a:endParaRPr>
          </a:p>
        </p:txBody>
      </p:sp>
      <p:pic>
        <p:nvPicPr>
          <p:cNvPr id="4" name="Content Placeholder 3" descr="Pictured: Sir Arthur Pearson waring a suit and bow ti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29138" y="1528432"/>
            <a:ext cx="2855913" cy="4375150"/>
          </a:xfrm>
          <a:prstGeom prst="rect">
            <a:avLst/>
          </a:prstGeom>
          <a:ln>
            <a:noFill/>
          </a:ln>
        </p:spPr>
      </p:pic>
      <p:sp>
        <p:nvSpPr>
          <p:cNvPr id="5" name="Text Placeholder 1">
            <a:extLst>
              <a:ext uri="{FF2B5EF4-FFF2-40B4-BE49-F238E27FC236}">
                <a16:creationId xmlns:a16="http://schemas.microsoft.com/office/drawing/2014/main" id="{1888E418-08AE-447D-B45F-E12E52DD6D3C}"/>
              </a:ext>
              <a:ext uri="{C183D7F6-B498-43B3-948B-1728B52AA6E4}">
                <adec:decorative xmlns:adec="http://schemas.microsoft.com/office/drawing/2017/decorative" val="1"/>
              </a:ext>
            </a:extLst>
          </p:cNvPr>
          <p:cNvSpPr txBox="1">
            <a:spLocks/>
          </p:cNvSpPr>
          <p:nvPr/>
        </p:nvSpPr>
        <p:spPr>
          <a:xfrm>
            <a:off x="191344" y="6011466"/>
            <a:ext cx="3888432" cy="432047"/>
          </a:xfrm>
          <a:custGeom>
            <a:avLst/>
            <a:gdLst>
              <a:gd name="connsiteX0" fmla="*/ 0 w 11233248"/>
              <a:gd name="connsiteY0" fmla="*/ 0 h 3743325"/>
              <a:gd name="connsiteX1" fmla="*/ 11233248 w 11233248"/>
              <a:gd name="connsiteY1" fmla="*/ 0 h 3743325"/>
              <a:gd name="connsiteX2" fmla="*/ 11233248 w 11233248"/>
              <a:gd name="connsiteY2" fmla="*/ 3743325 h 3743325"/>
              <a:gd name="connsiteX3" fmla="*/ 0 w 11233248"/>
              <a:gd name="connsiteY3" fmla="*/ 3743325 h 3743325"/>
              <a:gd name="connsiteX4" fmla="*/ 0 w 11233248"/>
              <a:gd name="connsiteY4" fmla="*/ 0 h 3743325"/>
              <a:gd name="connsiteX0" fmla="*/ 0 w 11233248"/>
              <a:gd name="connsiteY0" fmla="*/ 0 h 3743325"/>
              <a:gd name="connsiteX1" fmla="*/ 11233248 w 11233248"/>
              <a:gd name="connsiteY1" fmla="*/ 0 h 3743325"/>
              <a:gd name="connsiteX2" fmla="*/ 11233248 w 11233248"/>
              <a:gd name="connsiteY2" fmla="*/ 3743325 h 3743325"/>
              <a:gd name="connsiteX3" fmla="*/ 8508032 w 11233248"/>
              <a:gd name="connsiteY3" fmla="*/ 3736557 h 3743325"/>
              <a:gd name="connsiteX4" fmla="*/ 0 w 11233248"/>
              <a:gd name="connsiteY4" fmla="*/ 3743325 h 3743325"/>
              <a:gd name="connsiteX5" fmla="*/ 0 w 11233248"/>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1233248 w 11239200"/>
              <a:gd name="connsiteY3" fmla="*/ 3743325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0114311 w 11239200"/>
              <a:gd name="connsiteY3" fmla="*/ 2949241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0 w 11239200"/>
              <a:gd name="connsiteY3" fmla="*/ 3743325 h 3743325"/>
              <a:gd name="connsiteX4" fmla="*/ 0 w 11239200"/>
              <a:gd name="connsiteY4" fmla="*/ 0 h 3743325"/>
              <a:gd name="connsiteX0" fmla="*/ 0 w 11239200"/>
              <a:gd name="connsiteY0" fmla="*/ 0 h 3743325"/>
              <a:gd name="connsiteX1" fmla="*/ 11233248 w 11239200"/>
              <a:gd name="connsiteY1" fmla="*/ 0 h 3743325"/>
              <a:gd name="connsiteX2" fmla="*/ 11239200 w 11239200"/>
              <a:gd name="connsiteY2" fmla="*/ 3633429 h 3743325"/>
              <a:gd name="connsiteX3" fmla="*/ 0 w 11239200"/>
              <a:gd name="connsiteY3" fmla="*/ 3743325 h 3743325"/>
              <a:gd name="connsiteX4" fmla="*/ 0 w 11239200"/>
              <a:gd name="connsiteY4" fmla="*/ 0 h 3743325"/>
              <a:gd name="connsiteX0" fmla="*/ 0 w 11247364"/>
              <a:gd name="connsiteY0" fmla="*/ 0 h 3743325"/>
              <a:gd name="connsiteX1" fmla="*/ 11233248 w 11247364"/>
              <a:gd name="connsiteY1" fmla="*/ 0 h 3743325"/>
              <a:gd name="connsiteX2" fmla="*/ 11247364 w 11247364"/>
              <a:gd name="connsiteY2" fmla="*/ 3693212 h 3743325"/>
              <a:gd name="connsiteX3" fmla="*/ 0 w 11247364"/>
              <a:gd name="connsiteY3" fmla="*/ 3743325 h 3743325"/>
              <a:gd name="connsiteX4" fmla="*/ 0 w 11247364"/>
              <a:gd name="connsiteY4" fmla="*/ 0 h 374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364" h="3743325">
                <a:moveTo>
                  <a:pt x="0" y="0"/>
                </a:moveTo>
                <a:lnTo>
                  <a:pt x="11233248" y="0"/>
                </a:lnTo>
                <a:cubicBezTo>
                  <a:pt x="11237953" y="1231071"/>
                  <a:pt x="11242659" y="2462141"/>
                  <a:pt x="11247364" y="3693212"/>
                </a:cubicBezTo>
                <a:lnTo>
                  <a:pt x="0" y="3743325"/>
                </a:lnTo>
                <a:lnTo>
                  <a:pt x="0" y="0"/>
                </a:lnTo>
                <a:close/>
              </a:path>
            </a:pathLst>
          </a:custGeom>
        </p:spPr>
        <p:txBody>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Pictured: Sir Arthur Pearson</a:t>
            </a:r>
          </a:p>
          <a:p>
            <a:endParaRPr lang="en-GB" dirty="0"/>
          </a:p>
        </p:txBody>
      </p:sp>
    </p:spTree>
    <p:extLst>
      <p:ext uri="{BB962C8B-B14F-4D97-AF65-F5344CB8AC3E}">
        <p14:creationId xmlns:p14="http://schemas.microsoft.com/office/powerpoint/2010/main" val="330317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08320EF-B64D-4398-B941-5127E4D5458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930" r="2930"/>
          <a:stretch/>
        </p:blipFill>
        <p:spPr>
          <a:xfrm>
            <a:off x="5159375" y="1573213"/>
            <a:ext cx="6265863" cy="4999037"/>
          </a:xfrm>
        </p:spPr>
      </p:pic>
      <p:sp>
        <p:nvSpPr>
          <p:cNvPr id="3" name="Text Placeholder 2">
            <a:extLst>
              <a:ext uri="{FF2B5EF4-FFF2-40B4-BE49-F238E27FC236}">
                <a16:creationId xmlns:a16="http://schemas.microsoft.com/office/drawing/2014/main" id="{3C315207-328D-4666-ADBA-23A0C8591830}"/>
              </a:ext>
            </a:extLst>
          </p:cNvPr>
          <p:cNvSpPr>
            <a:spLocks noGrp="1"/>
          </p:cNvSpPr>
          <p:nvPr>
            <p:ph type="body" sz="quarter" idx="12"/>
          </p:nvPr>
        </p:nvSpPr>
        <p:spPr>
          <a:xfrm>
            <a:off x="362611" y="1572563"/>
            <a:ext cx="4509253" cy="4999869"/>
          </a:xfrm>
        </p:spPr>
        <p:txBody>
          <a:bodyPr/>
          <a:lstStyle/>
          <a:p>
            <a:r>
              <a:rPr lang="en-GB" sz="2800" dirty="0"/>
              <a:t>Blind Veterans UK is the national charity for ex-Service men and women with severe sight loss. Also support Blue Light services who have lost sight in service. </a:t>
            </a:r>
          </a:p>
        </p:txBody>
      </p:sp>
      <p:sp>
        <p:nvSpPr>
          <p:cNvPr id="4" name="Text Placeholder 3">
            <a:extLst>
              <a:ext uri="{FF2B5EF4-FFF2-40B4-BE49-F238E27FC236}">
                <a16:creationId xmlns:a16="http://schemas.microsoft.com/office/drawing/2014/main" id="{26D13A14-DD63-46FE-A881-8F5D664030B6}"/>
              </a:ext>
            </a:extLst>
          </p:cNvPr>
          <p:cNvSpPr>
            <a:spLocks noGrp="1"/>
          </p:cNvSpPr>
          <p:nvPr>
            <p:ph type="body" sz="quarter" idx="13"/>
          </p:nvPr>
        </p:nvSpPr>
        <p:spPr/>
        <p:txBody>
          <a:bodyPr/>
          <a:lstStyle/>
          <a:p>
            <a:r>
              <a:rPr lang="en-GB"/>
              <a:t>Our history</a:t>
            </a:r>
          </a:p>
        </p:txBody>
      </p:sp>
    </p:spTree>
    <p:extLst>
      <p:ext uri="{BB962C8B-B14F-4D97-AF65-F5344CB8AC3E}">
        <p14:creationId xmlns:p14="http://schemas.microsoft.com/office/powerpoint/2010/main" val="131041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357EC7-F493-47F9-A835-44B5CF2F7524}"/>
              </a:ext>
            </a:extLst>
          </p:cNvPr>
          <p:cNvSpPr>
            <a:spLocks noGrp="1"/>
          </p:cNvSpPr>
          <p:nvPr>
            <p:ph type="body" sz="quarter" idx="12"/>
          </p:nvPr>
        </p:nvSpPr>
        <p:spPr>
          <a:xfrm>
            <a:off x="407368" y="1268760"/>
            <a:ext cx="11247364" cy="5256583"/>
          </a:xfrm>
        </p:spPr>
        <p:txBody>
          <a:bodyPr/>
          <a:lstStyle/>
          <a:p>
            <a:pPr algn="l"/>
            <a:r>
              <a:rPr lang="en-GB" sz="2400" b="1" i="0" dirty="0">
                <a:solidFill>
                  <a:srgbClr val="002046"/>
                </a:solidFill>
                <a:effectLst/>
                <a:latin typeface="Sharp Sans"/>
              </a:rPr>
              <a:t>Sight loss criteria</a:t>
            </a:r>
          </a:p>
          <a:p>
            <a:pPr algn="l">
              <a:buFont typeface="Arial" panose="020B0604020202020204" pitchFamily="34" charset="0"/>
              <a:buChar char="•"/>
            </a:pPr>
            <a:r>
              <a:rPr lang="en-GB" sz="2400" b="0" i="0" dirty="0">
                <a:solidFill>
                  <a:srgbClr val="000000"/>
                </a:solidFill>
                <a:effectLst/>
                <a:latin typeface="Lato" panose="020F0502020204030203" pitchFamily="34" charset="0"/>
              </a:rPr>
              <a:t>You must have sight loss of equal to or worse than 6/60 in one eye and 6/24 in the other. This usually means that you are unable to read the top line of an eye chart with one eye and the third line of an eye chart with the other. </a:t>
            </a:r>
          </a:p>
          <a:p>
            <a:pPr algn="l">
              <a:buFont typeface="Arial" panose="020B0604020202020204" pitchFamily="34" charset="0"/>
              <a:buChar char="•"/>
            </a:pPr>
            <a:r>
              <a:rPr lang="en-GB" sz="2400" b="0" i="0" dirty="0">
                <a:solidFill>
                  <a:srgbClr val="000000"/>
                </a:solidFill>
                <a:effectLst/>
                <a:latin typeface="Lato" panose="020F0502020204030203" pitchFamily="34" charset="0"/>
              </a:rPr>
              <a:t>If you have a certificate of vision impairment (CVI) stating that you are severely sight impaired (blind), </a:t>
            </a:r>
            <a:r>
              <a:rPr lang="en-GB" sz="2400" b="1" i="0" dirty="0">
                <a:solidFill>
                  <a:srgbClr val="000000"/>
                </a:solidFill>
                <a:effectLst/>
                <a:latin typeface="Lato" panose="020F0502020204030203" pitchFamily="34" charset="0"/>
              </a:rPr>
              <a:t>and you meet our service criteria</a:t>
            </a:r>
            <a:r>
              <a:rPr lang="en-GB" sz="2400" b="0" i="0" dirty="0">
                <a:solidFill>
                  <a:srgbClr val="000000"/>
                </a:solidFill>
                <a:effectLst/>
                <a:latin typeface="Lato" panose="020F0502020204030203" pitchFamily="34" charset="0"/>
              </a:rPr>
              <a:t>, you will automatically qualify for support. </a:t>
            </a:r>
          </a:p>
          <a:p>
            <a:pPr algn="l">
              <a:buFont typeface="Arial" panose="020B0604020202020204" pitchFamily="34" charset="0"/>
              <a:buChar char="•"/>
            </a:pPr>
            <a:r>
              <a:rPr lang="en-GB" sz="2400" b="0" i="0" dirty="0">
                <a:solidFill>
                  <a:srgbClr val="000000"/>
                </a:solidFill>
                <a:effectLst/>
                <a:latin typeface="Lato" panose="020F0502020204030203" pitchFamily="34" charset="0"/>
              </a:rPr>
              <a:t>You may also qualify for support if you have peripheral vision loss caused by eye conditions such as glaucoma, retinitis pigmentosa or optic neuritis.</a:t>
            </a:r>
          </a:p>
          <a:p>
            <a:pPr algn="l">
              <a:buFont typeface="Arial" panose="020B0604020202020204" pitchFamily="34" charset="0"/>
              <a:buChar char="•"/>
            </a:pPr>
            <a:r>
              <a:rPr lang="en-GB" sz="2400" b="0" i="0" dirty="0">
                <a:solidFill>
                  <a:srgbClr val="000000"/>
                </a:solidFill>
                <a:effectLst/>
                <a:latin typeface="Lato" panose="020F0502020204030203" pitchFamily="34" charset="0"/>
              </a:rPr>
              <a:t>Applicants who have been assessed by Blind Veterans UK Ophthalmic Consultant to have a degenerative sight loss condition that is likely to result in the applicant meeting the admission criteria, listed above, within the next 12 months.</a:t>
            </a:r>
          </a:p>
        </p:txBody>
      </p:sp>
      <p:sp>
        <p:nvSpPr>
          <p:cNvPr id="3" name="Text Placeholder 2">
            <a:extLst>
              <a:ext uri="{FF2B5EF4-FFF2-40B4-BE49-F238E27FC236}">
                <a16:creationId xmlns:a16="http://schemas.microsoft.com/office/drawing/2014/main" id="{EBDD71B9-358D-4D99-B303-4D626AD3662E}"/>
              </a:ext>
            </a:extLst>
          </p:cNvPr>
          <p:cNvSpPr>
            <a:spLocks noGrp="1"/>
          </p:cNvSpPr>
          <p:nvPr>
            <p:ph type="body" sz="quarter" idx="13"/>
          </p:nvPr>
        </p:nvSpPr>
        <p:spPr/>
        <p:txBody>
          <a:bodyPr/>
          <a:lstStyle/>
          <a:p>
            <a:r>
              <a:rPr lang="en-GB" dirty="0"/>
              <a:t>Our eligibility criteria</a:t>
            </a:r>
          </a:p>
          <a:p>
            <a:endParaRPr lang="en-GB" sz="1600" dirty="0"/>
          </a:p>
        </p:txBody>
      </p:sp>
    </p:spTree>
    <p:extLst>
      <p:ext uri="{BB962C8B-B14F-4D97-AF65-F5344CB8AC3E}">
        <p14:creationId xmlns:p14="http://schemas.microsoft.com/office/powerpoint/2010/main" val="44229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C912F-AF54-C1A6-8883-FBBD54C4E72C}"/>
              </a:ext>
            </a:extLst>
          </p:cNvPr>
          <p:cNvSpPr>
            <a:spLocks noGrp="1"/>
          </p:cNvSpPr>
          <p:nvPr>
            <p:ph type="body" sz="quarter" idx="12"/>
          </p:nvPr>
        </p:nvSpPr>
        <p:spPr>
          <a:xfrm>
            <a:off x="407368" y="1124744"/>
            <a:ext cx="11247364" cy="5400599"/>
          </a:xfrm>
        </p:spPr>
        <p:txBody>
          <a:bodyPr/>
          <a:lstStyle/>
          <a:p>
            <a:pPr algn="l"/>
            <a:r>
              <a:rPr lang="en-GB" b="0" i="0" dirty="0">
                <a:solidFill>
                  <a:srgbClr val="000000"/>
                </a:solidFill>
                <a:effectLst/>
                <a:latin typeface="Lato" panose="020F0502020204030203" pitchFamily="34" charset="0"/>
              </a:rPr>
              <a:t>You must have been part of the military or emergency services to be eligible, and meet the conditions outlined below:</a:t>
            </a:r>
          </a:p>
          <a:p>
            <a:pPr algn="l"/>
            <a:endParaRPr lang="en-GB" b="0" i="0" dirty="0">
              <a:solidFill>
                <a:srgbClr val="000000"/>
              </a:solidFill>
              <a:effectLst/>
              <a:latin typeface="Lato" panose="020F0502020204030203" pitchFamily="34" charset="0"/>
            </a:endParaRPr>
          </a:p>
          <a:p>
            <a:pPr algn="l"/>
            <a:r>
              <a:rPr lang="en-GB" sz="2200" b="1" i="0" dirty="0">
                <a:solidFill>
                  <a:srgbClr val="002046"/>
                </a:solidFill>
                <a:effectLst/>
                <a:latin typeface="Sharp Sans"/>
              </a:rPr>
              <a:t>Military/National Service</a:t>
            </a:r>
          </a:p>
          <a:p>
            <a:pPr algn="l"/>
            <a:r>
              <a:rPr lang="en-GB" sz="2200" b="0" i="0" dirty="0">
                <a:solidFill>
                  <a:srgbClr val="000000"/>
                </a:solidFill>
                <a:effectLst/>
                <a:latin typeface="Lato" panose="020F0502020204030203" pitchFamily="34" charset="0"/>
              </a:rPr>
              <a:t>You can apply for support if you served in:</a:t>
            </a:r>
          </a:p>
          <a:p>
            <a:pPr algn="l">
              <a:buFont typeface="Arial" panose="020B0604020202020204" pitchFamily="34" charset="0"/>
              <a:buChar char="•"/>
            </a:pPr>
            <a:r>
              <a:rPr lang="en-GB" sz="2200" b="0" i="0" dirty="0">
                <a:solidFill>
                  <a:srgbClr val="000000"/>
                </a:solidFill>
                <a:effectLst/>
                <a:latin typeface="Lato" panose="020F0502020204030203" pitchFamily="34" charset="0"/>
              </a:rPr>
              <a:t>the UK Armed Forces, including National Service or the Reserves</a:t>
            </a:r>
          </a:p>
          <a:p>
            <a:pPr algn="l">
              <a:buFont typeface="Arial" panose="020B0604020202020204" pitchFamily="34" charset="0"/>
              <a:buChar char="•"/>
            </a:pPr>
            <a:r>
              <a:rPr lang="en-GB" sz="2200" b="0" i="0" dirty="0">
                <a:solidFill>
                  <a:srgbClr val="000000"/>
                </a:solidFill>
                <a:effectLst/>
                <a:latin typeface="Lato" panose="020F0502020204030203" pitchFamily="34" charset="0"/>
              </a:rPr>
              <a:t>Polish or Indian forces under British command</a:t>
            </a:r>
          </a:p>
          <a:p>
            <a:pPr algn="l">
              <a:buFont typeface="Arial" panose="020B0604020202020204" pitchFamily="34" charset="0"/>
              <a:buChar char="•"/>
            </a:pPr>
            <a:r>
              <a:rPr lang="en-GB" sz="2200" b="0" i="0" dirty="0">
                <a:solidFill>
                  <a:srgbClr val="000000"/>
                </a:solidFill>
                <a:effectLst/>
                <a:latin typeface="Lato" panose="020F0502020204030203" pitchFamily="34" charset="0"/>
              </a:rPr>
              <a:t>the Merchant Navy, deployed within a combat zone in direct support of UK military forces</a:t>
            </a:r>
          </a:p>
          <a:p>
            <a:pPr algn="l"/>
            <a:endParaRPr lang="en-GB" sz="2200" b="0" i="0" dirty="0">
              <a:solidFill>
                <a:srgbClr val="000000"/>
              </a:solidFill>
              <a:effectLst/>
              <a:latin typeface="Lato" panose="020F0502020204030203" pitchFamily="34" charset="0"/>
            </a:endParaRPr>
          </a:p>
          <a:p>
            <a:pPr algn="l"/>
            <a:r>
              <a:rPr lang="en-GB" sz="2200" b="1" i="0" dirty="0">
                <a:solidFill>
                  <a:srgbClr val="002046"/>
                </a:solidFill>
                <a:effectLst/>
                <a:latin typeface="Sharp Sans"/>
              </a:rPr>
              <a:t>Emergency services</a:t>
            </a:r>
          </a:p>
          <a:p>
            <a:pPr algn="l"/>
            <a:r>
              <a:rPr lang="en-GB" sz="2200" b="0" i="0" dirty="0">
                <a:solidFill>
                  <a:srgbClr val="000000"/>
                </a:solidFill>
                <a:effectLst/>
                <a:latin typeface="Lato" panose="020F0502020204030203" pitchFamily="34" charset="0"/>
              </a:rPr>
              <a:t>You can apply for training and technical support if you have a vision impairment and served in the emergency services – police, fire brigade or ambulance – but only if you lost your sight while on duty.</a:t>
            </a:r>
          </a:p>
          <a:p>
            <a:endParaRPr lang="en-GB" dirty="0"/>
          </a:p>
        </p:txBody>
      </p:sp>
      <p:sp>
        <p:nvSpPr>
          <p:cNvPr id="3" name="Text Placeholder 2">
            <a:extLst>
              <a:ext uri="{FF2B5EF4-FFF2-40B4-BE49-F238E27FC236}">
                <a16:creationId xmlns:a16="http://schemas.microsoft.com/office/drawing/2014/main" id="{BE99DE00-9A19-6479-7DCB-DBF2FE21D0ED}"/>
              </a:ext>
            </a:extLst>
          </p:cNvPr>
          <p:cNvSpPr>
            <a:spLocks noGrp="1"/>
          </p:cNvSpPr>
          <p:nvPr>
            <p:ph type="body" sz="quarter" idx="13"/>
          </p:nvPr>
        </p:nvSpPr>
        <p:spPr/>
        <p:txBody>
          <a:bodyPr/>
          <a:lstStyle/>
          <a:p>
            <a:r>
              <a:rPr lang="en-GB" dirty="0"/>
              <a:t>Service criteria</a:t>
            </a:r>
          </a:p>
          <a:p>
            <a:endParaRPr lang="en-GB" dirty="0"/>
          </a:p>
        </p:txBody>
      </p:sp>
    </p:spTree>
    <p:extLst>
      <p:ext uri="{BB962C8B-B14F-4D97-AF65-F5344CB8AC3E}">
        <p14:creationId xmlns:p14="http://schemas.microsoft.com/office/powerpoint/2010/main" val="284336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368" y="316574"/>
            <a:ext cx="8424936" cy="750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400" b="1" i="0" u="none" strike="noStrike" kern="1200" cap="none" spc="0" normalizeH="0" baseline="0" noProof="0" dirty="0">
                <a:ln>
                  <a:noFill/>
                </a:ln>
                <a:solidFill>
                  <a:srgbClr val="E41B18"/>
                </a:solidFill>
                <a:effectLst/>
                <a:uLnTx/>
                <a:uFillTx/>
                <a:latin typeface="+mn-lt"/>
                <a:ea typeface="+mn-ea"/>
                <a:cs typeface="+mn-cs"/>
              </a:rPr>
              <a:t>Centres of wellbeing</a:t>
            </a:r>
          </a:p>
        </p:txBody>
      </p:sp>
      <p:sp>
        <p:nvSpPr>
          <p:cNvPr id="6" name="Text Placeholder 1">
            <a:extLst>
              <a:ext uri="{C183D7F6-B498-43B3-948B-1728B52AA6E4}">
                <adec:decorative xmlns:adec="http://schemas.microsoft.com/office/drawing/2017/decorative" val="1"/>
              </a:ext>
            </a:extLst>
          </p:cNvPr>
          <p:cNvSpPr txBox="1">
            <a:spLocks/>
          </p:cNvSpPr>
          <p:nvPr/>
        </p:nvSpPr>
        <p:spPr>
          <a:xfrm>
            <a:off x="337658" y="5342811"/>
            <a:ext cx="5527076" cy="750484"/>
          </a:xfrm>
          <a:custGeom>
            <a:avLst/>
            <a:gdLst>
              <a:gd name="connsiteX0" fmla="*/ 0 w 11233248"/>
              <a:gd name="connsiteY0" fmla="*/ 0 h 3743325"/>
              <a:gd name="connsiteX1" fmla="*/ 11233248 w 11233248"/>
              <a:gd name="connsiteY1" fmla="*/ 0 h 3743325"/>
              <a:gd name="connsiteX2" fmla="*/ 11233248 w 11233248"/>
              <a:gd name="connsiteY2" fmla="*/ 3743325 h 3743325"/>
              <a:gd name="connsiteX3" fmla="*/ 0 w 11233248"/>
              <a:gd name="connsiteY3" fmla="*/ 3743325 h 3743325"/>
              <a:gd name="connsiteX4" fmla="*/ 0 w 11233248"/>
              <a:gd name="connsiteY4" fmla="*/ 0 h 3743325"/>
              <a:gd name="connsiteX0" fmla="*/ 0 w 11233248"/>
              <a:gd name="connsiteY0" fmla="*/ 0 h 3743325"/>
              <a:gd name="connsiteX1" fmla="*/ 11233248 w 11233248"/>
              <a:gd name="connsiteY1" fmla="*/ 0 h 3743325"/>
              <a:gd name="connsiteX2" fmla="*/ 11233248 w 11233248"/>
              <a:gd name="connsiteY2" fmla="*/ 3743325 h 3743325"/>
              <a:gd name="connsiteX3" fmla="*/ 8508032 w 11233248"/>
              <a:gd name="connsiteY3" fmla="*/ 3736557 h 3743325"/>
              <a:gd name="connsiteX4" fmla="*/ 0 w 11233248"/>
              <a:gd name="connsiteY4" fmla="*/ 3743325 h 3743325"/>
              <a:gd name="connsiteX5" fmla="*/ 0 w 11233248"/>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1233248 w 11239200"/>
              <a:gd name="connsiteY3" fmla="*/ 3743325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0114311 w 11239200"/>
              <a:gd name="connsiteY3" fmla="*/ 2949241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0 w 11239200"/>
              <a:gd name="connsiteY3" fmla="*/ 3743325 h 3743325"/>
              <a:gd name="connsiteX4" fmla="*/ 0 w 11239200"/>
              <a:gd name="connsiteY4" fmla="*/ 0 h 3743325"/>
              <a:gd name="connsiteX0" fmla="*/ 0 w 11239200"/>
              <a:gd name="connsiteY0" fmla="*/ 0 h 3743325"/>
              <a:gd name="connsiteX1" fmla="*/ 11233248 w 11239200"/>
              <a:gd name="connsiteY1" fmla="*/ 0 h 3743325"/>
              <a:gd name="connsiteX2" fmla="*/ 11239200 w 11239200"/>
              <a:gd name="connsiteY2" fmla="*/ 3633429 h 3743325"/>
              <a:gd name="connsiteX3" fmla="*/ 0 w 11239200"/>
              <a:gd name="connsiteY3" fmla="*/ 3743325 h 3743325"/>
              <a:gd name="connsiteX4" fmla="*/ 0 w 11239200"/>
              <a:gd name="connsiteY4" fmla="*/ 0 h 3743325"/>
              <a:gd name="connsiteX0" fmla="*/ 0 w 11247364"/>
              <a:gd name="connsiteY0" fmla="*/ 0 h 3743325"/>
              <a:gd name="connsiteX1" fmla="*/ 11233248 w 11247364"/>
              <a:gd name="connsiteY1" fmla="*/ 0 h 3743325"/>
              <a:gd name="connsiteX2" fmla="*/ 11247364 w 11247364"/>
              <a:gd name="connsiteY2" fmla="*/ 3693212 h 3743325"/>
              <a:gd name="connsiteX3" fmla="*/ 0 w 11247364"/>
              <a:gd name="connsiteY3" fmla="*/ 3743325 h 3743325"/>
              <a:gd name="connsiteX4" fmla="*/ 0 w 11247364"/>
              <a:gd name="connsiteY4" fmla="*/ 0 h 374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364" h="3743325">
                <a:moveTo>
                  <a:pt x="0" y="0"/>
                </a:moveTo>
                <a:lnTo>
                  <a:pt x="11233248" y="0"/>
                </a:lnTo>
                <a:cubicBezTo>
                  <a:pt x="11237953" y="1231071"/>
                  <a:pt x="11242659" y="2462141"/>
                  <a:pt x="11247364" y="3693212"/>
                </a:cubicBezTo>
                <a:lnTo>
                  <a:pt x="0" y="3743325"/>
                </a:lnTo>
                <a:lnTo>
                  <a:pt x="0" y="0"/>
                </a:lnTo>
                <a:close/>
              </a:path>
            </a:pathLst>
          </a:custGeom>
        </p:spPr>
        <p:txBody>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pictured: A colour image of the centre in Llandudno centre </a:t>
            </a:r>
          </a:p>
          <a:p>
            <a:endParaRPr lang="en-GB" dirty="0"/>
          </a:p>
          <a:p>
            <a:endParaRPr lang="en-GB" dirty="0"/>
          </a:p>
        </p:txBody>
      </p:sp>
      <p:sp>
        <p:nvSpPr>
          <p:cNvPr id="7" name="Text Placeholder 1">
            <a:extLst>
              <a:ext uri="{FF2B5EF4-FFF2-40B4-BE49-F238E27FC236}">
                <a16:creationId xmlns:a16="http://schemas.microsoft.com/office/drawing/2014/main" id="{C03485E5-DCB5-4E8D-BDAC-136BA899F52C}"/>
              </a:ext>
              <a:ext uri="{C183D7F6-B498-43B3-948B-1728B52AA6E4}">
                <adec:decorative xmlns:adec="http://schemas.microsoft.com/office/drawing/2017/decorative" val="1"/>
              </a:ext>
            </a:extLst>
          </p:cNvPr>
          <p:cNvSpPr txBox="1">
            <a:spLocks/>
          </p:cNvSpPr>
          <p:nvPr/>
        </p:nvSpPr>
        <p:spPr>
          <a:xfrm>
            <a:off x="6102112" y="5057514"/>
            <a:ext cx="5527076" cy="1035781"/>
          </a:xfrm>
          <a:custGeom>
            <a:avLst/>
            <a:gdLst>
              <a:gd name="connsiteX0" fmla="*/ 0 w 11233248"/>
              <a:gd name="connsiteY0" fmla="*/ 0 h 3743325"/>
              <a:gd name="connsiteX1" fmla="*/ 11233248 w 11233248"/>
              <a:gd name="connsiteY1" fmla="*/ 0 h 3743325"/>
              <a:gd name="connsiteX2" fmla="*/ 11233248 w 11233248"/>
              <a:gd name="connsiteY2" fmla="*/ 3743325 h 3743325"/>
              <a:gd name="connsiteX3" fmla="*/ 0 w 11233248"/>
              <a:gd name="connsiteY3" fmla="*/ 3743325 h 3743325"/>
              <a:gd name="connsiteX4" fmla="*/ 0 w 11233248"/>
              <a:gd name="connsiteY4" fmla="*/ 0 h 3743325"/>
              <a:gd name="connsiteX0" fmla="*/ 0 w 11233248"/>
              <a:gd name="connsiteY0" fmla="*/ 0 h 3743325"/>
              <a:gd name="connsiteX1" fmla="*/ 11233248 w 11233248"/>
              <a:gd name="connsiteY1" fmla="*/ 0 h 3743325"/>
              <a:gd name="connsiteX2" fmla="*/ 11233248 w 11233248"/>
              <a:gd name="connsiteY2" fmla="*/ 3743325 h 3743325"/>
              <a:gd name="connsiteX3" fmla="*/ 8508032 w 11233248"/>
              <a:gd name="connsiteY3" fmla="*/ 3736557 h 3743325"/>
              <a:gd name="connsiteX4" fmla="*/ 0 w 11233248"/>
              <a:gd name="connsiteY4" fmla="*/ 3743325 h 3743325"/>
              <a:gd name="connsiteX5" fmla="*/ 0 w 11233248"/>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1233248 w 11239200"/>
              <a:gd name="connsiteY3" fmla="*/ 3743325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10114311 w 11239200"/>
              <a:gd name="connsiteY3" fmla="*/ 2949241 h 3743325"/>
              <a:gd name="connsiteX4" fmla="*/ 8508032 w 11239200"/>
              <a:gd name="connsiteY4" fmla="*/ 3736557 h 3743325"/>
              <a:gd name="connsiteX5" fmla="*/ 0 w 11239200"/>
              <a:gd name="connsiteY5" fmla="*/ 3743325 h 3743325"/>
              <a:gd name="connsiteX6" fmla="*/ 0 w 11239200"/>
              <a:gd name="connsiteY6"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8508032 w 11239200"/>
              <a:gd name="connsiteY3" fmla="*/ 3736557 h 3743325"/>
              <a:gd name="connsiteX4" fmla="*/ 0 w 11239200"/>
              <a:gd name="connsiteY4" fmla="*/ 3743325 h 3743325"/>
              <a:gd name="connsiteX5" fmla="*/ 0 w 11239200"/>
              <a:gd name="connsiteY5" fmla="*/ 0 h 3743325"/>
              <a:gd name="connsiteX0" fmla="*/ 0 w 11239200"/>
              <a:gd name="connsiteY0" fmla="*/ 0 h 3743325"/>
              <a:gd name="connsiteX1" fmla="*/ 11233248 w 11239200"/>
              <a:gd name="connsiteY1" fmla="*/ 0 h 3743325"/>
              <a:gd name="connsiteX2" fmla="*/ 11239200 w 11239200"/>
              <a:gd name="connsiteY2" fmla="*/ 2425115 h 3743325"/>
              <a:gd name="connsiteX3" fmla="*/ 0 w 11239200"/>
              <a:gd name="connsiteY3" fmla="*/ 3743325 h 3743325"/>
              <a:gd name="connsiteX4" fmla="*/ 0 w 11239200"/>
              <a:gd name="connsiteY4" fmla="*/ 0 h 3743325"/>
              <a:gd name="connsiteX0" fmla="*/ 0 w 11239200"/>
              <a:gd name="connsiteY0" fmla="*/ 0 h 3743325"/>
              <a:gd name="connsiteX1" fmla="*/ 11233248 w 11239200"/>
              <a:gd name="connsiteY1" fmla="*/ 0 h 3743325"/>
              <a:gd name="connsiteX2" fmla="*/ 11239200 w 11239200"/>
              <a:gd name="connsiteY2" fmla="*/ 3633429 h 3743325"/>
              <a:gd name="connsiteX3" fmla="*/ 0 w 11239200"/>
              <a:gd name="connsiteY3" fmla="*/ 3743325 h 3743325"/>
              <a:gd name="connsiteX4" fmla="*/ 0 w 11239200"/>
              <a:gd name="connsiteY4" fmla="*/ 0 h 3743325"/>
              <a:gd name="connsiteX0" fmla="*/ 0 w 11247364"/>
              <a:gd name="connsiteY0" fmla="*/ 0 h 3743325"/>
              <a:gd name="connsiteX1" fmla="*/ 11233248 w 11247364"/>
              <a:gd name="connsiteY1" fmla="*/ 0 h 3743325"/>
              <a:gd name="connsiteX2" fmla="*/ 11247364 w 11247364"/>
              <a:gd name="connsiteY2" fmla="*/ 3693212 h 3743325"/>
              <a:gd name="connsiteX3" fmla="*/ 0 w 11247364"/>
              <a:gd name="connsiteY3" fmla="*/ 3743325 h 3743325"/>
              <a:gd name="connsiteX4" fmla="*/ 0 w 11247364"/>
              <a:gd name="connsiteY4" fmla="*/ 0 h 374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364" h="3743325">
                <a:moveTo>
                  <a:pt x="0" y="0"/>
                </a:moveTo>
                <a:lnTo>
                  <a:pt x="11233248" y="0"/>
                </a:lnTo>
                <a:cubicBezTo>
                  <a:pt x="11237953" y="1231071"/>
                  <a:pt x="11242659" y="2462141"/>
                  <a:pt x="11247364" y="3693212"/>
                </a:cubicBezTo>
                <a:lnTo>
                  <a:pt x="0" y="3743325"/>
                </a:lnTo>
                <a:lnTo>
                  <a:pt x="0" y="0"/>
                </a:lnTo>
                <a:close/>
              </a:path>
            </a:pathLst>
          </a:custGeom>
        </p:spPr>
        <p:txBody>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Pictured: A colour image of the centre in Rustington</a:t>
            </a:r>
          </a:p>
          <a:p>
            <a:endParaRPr lang="en-GB" dirty="0"/>
          </a:p>
          <a:p>
            <a:endParaRPr lang="en-GB" dirty="0"/>
          </a:p>
        </p:txBody>
      </p:sp>
      <p:pic>
        <p:nvPicPr>
          <p:cNvPr id="1030" name="Picture 6" descr="The outside of our Llandudno centre and the path leading up to it">
            <a:extLst>
              <a:ext uri="{FF2B5EF4-FFF2-40B4-BE49-F238E27FC236}">
                <a16:creationId xmlns:a16="http://schemas.microsoft.com/office/drawing/2014/main" id="{FCEDD8D5-C062-FF2A-D007-9E69BB90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58" y="1724207"/>
            <a:ext cx="5063130" cy="3075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outside of the Rustington centre of Wellbeing">
            <a:extLst>
              <a:ext uri="{FF2B5EF4-FFF2-40B4-BE49-F238E27FC236}">
                <a16:creationId xmlns:a16="http://schemas.microsoft.com/office/drawing/2014/main" id="{4EE19558-B7E5-4D91-4AF9-F49A27830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992" y="1645745"/>
            <a:ext cx="5445599" cy="307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5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85C24-FC2F-469A-9C33-708DACA294A8}"/>
              </a:ext>
            </a:extLst>
          </p:cNvPr>
          <p:cNvSpPr>
            <a:spLocks noGrp="1"/>
          </p:cNvSpPr>
          <p:nvPr>
            <p:ph type="body" sz="quarter" idx="12"/>
          </p:nvPr>
        </p:nvSpPr>
        <p:spPr/>
        <p:txBody>
          <a:bodyPr/>
          <a:lstStyle/>
          <a:p>
            <a:r>
              <a:rPr lang="en-GB" sz="2400" dirty="0"/>
              <a:t>Each centre has the following;</a:t>
            </a:r>
          </a:p>
          <a:p>
            <a:pPr marL="342900" indent="-342900">
              <a:buFont typeface="Arial" panose="020B0604020202020204" pitchFamily="34" charset="0"/>
              <a:buChar char="•"/>
            </a:pPr>
            <a:r>
              <a:rPr lang="en-GB" sz="2400" dirty="0"/>
              <a:t>outdoor terraces, </a:t>
            </a:r>
          </a:p>
          <a:p>
            <a:pPr marL="342900" indent="-342900">
              <a:buFont typeface="Arial" panose="020B0604020202020204" pitchFamily="34" charset="0"/>
              <a:buChar char="•"/>
            </a:pPr>
            <a:r>
              <a:rPr lang="en-GB" sz="2400" dirty="0"/>
              <a:t>a fully equipped gym, </a:t>
            </a:r>
          </a:p>
          <a:p>
            <a:pPr marL="342900" indent="-342900">
              <a:buFont typeface="Arial" panose="020B0604020202020204" pitchFamily="34" charset="0"/>
              <a:buChar char="•"/>
            </a:pPr>
            <a:r>
              <a:rPr lang="en-GB" sz="2400" dirty="0"/>
              <a:t>a sports and activity hall, </a:t>
            </a:r>
          </a:p>
          <a:p>
            <a:pPr marL="342900" indent="-342900">
              <a:buFont typeface="Arial" panose="020B0604020202020204" pitchFamily="34" charset="0"/>
              <a:buChar char="•"/>
            </a:pPr>
            <a:r>
              <a:rPr lang="en-GB" sz="2400" dirty="0"/>
              <a:t>an arts and crafts workshop, </a:t>
            </a:r>
          </a:p>
          <a:p>
            <a:pPr marL="342900" indent="-342900">
              <a:buFont typeface="Arial" panose="020B0604020202020204" pitchFamily="34" charset="0"/>
              <a:buChar char="•"/>
            </a:pPr>
            <a:r>
              <a:rPr lang="en-GB" sz="2400" dirty="0"/>
              <a:t>communal lounges and a bar.</a:t>
            </a:r>
          </a:p>
          <a:p>
            <a:endParaRPr lang="en-GB" sz="2400" dirty="0"/>
          </a:p>
          <a:p>
            <a:r>
              <a:rPr lang="en-GB" sz="2400" dirty="0"/>
              <a:t>Both centres offer a huge range of social, creative, leisure and sporting activities. </a:t>
            </a:r>
          </a:p>
          <a:p>
            <a:endParaRPr lang="en-GB" sz="2400" dirty="0"/>
          </a:p>
          <a:p>
            <a:r>
              <a:rPr lang="en-GB" sz="2400" dirty="0"/>
              <a:t>Staff assist our blind veterans with their fitness, mobility and wellbeing.</a:t>
            </a:r>
          </a:p>
        </p:txBody>
      </p:sp>
      <p:sp>
        <p:nvSpPr>
          <p:cNvPr id="3" name="Text Placeholder 2">
            <a:extLst>
              <a:ext uri="{FF2B5EF4-FFF2-40B4-BE49-F238E27FC236}">
                <a16:creationId xmlns:a16="http://schemas.microsoft.com/office/drawing/2014/main" id="{7B05A0CC-1FB1-48DF-B01E-E9A5196F1624}"/>
              </a:ext>
            </a:extLst>
          </p:cNvPr>
          <p:cNvSpPr>
            <a:spLocks noGrp="1"/>
          </p:cNvSpPr>
          <p:nvPr>
            <p:ph type="body" sz="quarter" idx="13"/>
          </p:nvPr>
        </p:nvSpPr>
        <p:spPr/>
        <p:txBody>
          <a:bodyPr/>
          <a:lstStyle/>
          <a:p>
            <a:r>
              <a:rPr lang="en-GB" dirty="0"/>
              <a:t> Centre facilities</a:t>
            </a:r>
          </a:p>
        </p:txBody>
      </p:sp>
    </p:spTree>
    <p:extLst>
      <p:ext uri="{BB962C8B-B14F-4D97-AF65-F5344CB8AC3E}">
        <p14:creationId xmlns:p14="http://schemas.microsoft.com/office/powerpoint/2010/main" val="383858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279446" y="290940"/>
            <a:ext cx="9145013" cy="750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1" i="0" u="none" strike="noStrike" kern="1200" cap="none" spc="0" normalizeH="0" baseline="0" noProof="0" dirty="0">
                <a:ln>
                  <a:noFill/>
                </a:ln>
                <a:solidFill>
                  <a:srgbClr val="E41B18"/>
                </a:solidFill>
                <a:effectLst/>
                <a:uLnTx/>
                <a:uFillTx/>
                <a:latin typeface="+mn-lt"/>
                <a:ea typeface="+mn-ea"/>
                <a:cs typeface="+mn-cs"/>
              </a:rPr>
              <a:t>Community Teams</a:t>
            </a:r>
          </a:p>
        </p:txBody>
      </p:sp>
      <p:pic>
        <p:nvPicPr>
          <p:cNvPr id="2" name="Picture 1">
            <a:extLst>
              <a:ext uri="{FF2B5EF4-FFF2-40B4-BE49-F238E27FC236}">
                <a16:creationId xmlns:a16="http://schemas.microsoft.com/office/drawing/2014/main" id="{84D75DA8-D397-419F-B78E-B46E651C222E}"/>
              </a:ext>
            </a:extLst>
          </p:cNvPr>
          <p:cNvPicPr>
            <a:picLocks noChangeAspect="1"/>
          </p:cNvPicPr>
          <p:nvPr/>
        </p:nvPicPr>
        <p:blipFill rotWithShape="1">
          <a:blip r:embed="rId3"/>
          <a:srcRect l="34170" t="62712" r="41560" b="18102"/>
          <a:stretch/>
        </p:blipFill>
        <p:spPr>
          <a:xfrm>
            <a:off x="479376" y="1105946"/>
            <a:ext cx="5472608" cy="4824537"/>
          </a:xfrm>
          <a:prstGeom prst="rect">
            <a:avLst/>
          </a:prstGeom>
        </p:spPr>
      </p:pic>
      <p:sp>
        <p:nvSpPr>
          <p:cNvPr id="4" name="Rectangle 3">
            <a:extLst>
              <a:ext uri="{FF2B5EF4-FFF2-40B4-BE49-F238E27FC236}">
                <a16:creationId xmlns:a16="http://schemas.microsoft.com/office/drawing/2014/main" id="{2538C0A8-EA3A-4646-9BE8-D307CD84BBAB}"/>
              </a:ext>
            </a:extLst>
          </p:cNvPr>
          <p:cNvSpPr/>
          <p:nvPr/>
        </p:nvSpPr>
        <p:spPr>
          <a:xfrm>
            <a:off x="279446" y="1074235"/>
            <a:ext cx="1008112" cy="10801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F07A807A-AE24-4CF2-B978-5B6CC215BBB5}"/>
              </a:ext>
            </a:extLst>
          </p:cNvPr>
          <p:cNvSpPr txBox="1"/>
          <p:nvPr/>
        </p:nvSpPr>
        <p:spPr>
          <a:xfrm>
            <a:off x="6672064" y="1412776"/>
            <a:ext cx="4392488" cy="2554545"/>
          </a:xfrm>
          <a:prstGeom prst="rect">
            <a:avLst/>
          </a:prstGeom>
          <a:noFill/>
        </p:spPr>
        <p:txBody>
          <a:bodyPr wrap="square" rtlCol="0">
            <a:spAutoFit/>
          </a:bodyPr>
          <a:lstStyle/>
          <a:p>
            <a:r>
              <a:rPr lang="en-GB" sz="3200" dirty="0"/>
              <a:t>Community teams provide veterans with rehabilitation, training, practical advice and support.</a:t>
            </a:r>
          </a:p>
        </p:txBody>
      </p:sp>
    </p:spTree>
    <p:extLst>
      <p:ext uri="{BB962C8B-B14F-4D97-AF65-F5344CB8AC3E}">
        <p14:creationId xmlns:p14="http://schemas.microsoft.com/office/powerpoint/2010/main" val="18971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C249B-F808-45CC-A1BF-27E92808AFFB}"/>
              </a:ext>
            </a:extLst>
          </p:cNvPr>
          <p:cNvSpPr>
            <a:spLocks noGrp="1"/>
          </p:cNvSpPr>
          <p:nvPr>
            <p:ph type="body" sz="quarter" idx="12"/>
          </p:nvPr>
        </p:nvSpPr>
        <p:spPr/>
        <p:txBody>
          <a:bodyPr/>
          <a:lstStyle/>
          <a:p>
            <a:r>
              <a:rPr lang="en-GB" dirty="0"/>
              <a:t>We offer a bespoke service to every one of our beneficiaries, providing rehabilitation, training, practical advice and emotional support for life. </a:t>
            </a:r>
          </a:p>
          <a:p>
            <a:endParaRPr lang="en-GB" dirty="0"/>
          </a:p>
          <a:p>
            <a:endParaRPr lang="en-GB" dirty="0"/>
          </a:p>
          <a:p>
            <a:r>
              <a:rPr lang="en-GB" dirty="0"/>
              <a:t>Whether it’s day-to-day living, getting out and about or staying in touch with loved ones, our staff help our beneficiaries adjust to life with a vision impairment and relearn vital life skills.</a:t>
            </a:r>
          </a:p>
          <a:p>
            <a:endParaRPr lang="en-GB" dirty="0"/>
          </a:p>
          <a:p>
            <a:r>
              <a:rPr lang="en-GB" dirty="0"/>
              <a:t>We can support remotely, via phone and video calls, at home, in the local community and within our two centres of wellbeing.</a:t>
            </a:r>
          </a:p>
        </p:txBody>
      </p:sp>
      <p:sp>
        <p:nvSpPr>
          <p:cNvPr id="3" name="Text Placeholder 2">
            <a:extLst>
              <a:ext uri="{FF2B5EF4-FFF2-40B4-BE49-F238E27FC236}">
                <a16:creationId xmlns:a16="http://schemas.microsoft.com/office/drawing/2014/main" id="{C7915FA3-B625-4502-8F57-F33402DBAF18}"/>
              </a:ext>
            </a:extLst>
          </p:cNvPr>
          <p:cNvSpPr>
            <a:spLocks noGrp="1"/>
          </p:cNvSpPr>
          <p:nvPr>
            <p:ph type="body" sz="quarter" idx="13"/>
          </p:nvPr>
        </p:nvSpPr>
        <p:spPr/>
        <p:txBody>
          <a:bodyPr/>
          <a:lstStyle/>
          <a:p>
            <a:r>
              <a:rPr lang="en-GB" dirty="0"/>
              <a:t>Community</a:t>
            </a:r>
          </a:p>
        </p:txBody>
      </p:sp>
    </p:spTree>
    <p:extLst>
      <p:ext uri="{BB962C8B-B14F-4D97-AF65-F5344CB8AC3E}">
        <p14:creationId xmlns:p14="http://schemas.microsoft.com/office/powerpoint/2010/main" val="1918301784"/>
      </p:ext>
    </p:extLst>
  </p:cSld>
  <p:clrMapOvr>
    <a:masterClrMapping/>
  </p:clrMapOvr>
</p:sld>
</file>

<file path=ppt/theme/theme1.xml><?xml version="1.0" encoding="utf-8"?>
<a:theme xmlns:a="http://schemas.openxmlformats.org/drawingml/2006/main" name="BVUK 2018 PPT">
  <a:themeElements>
    <a:clrScheme name="Custom 2">
      <a:dk1>
        <a:srgbClr val="002060"/>
      </a:dk1>
      <a:lt1>
        <a:sysClr val="window" lastClr="FFFFFF"/>
      </a:lt1>
      <a:dk2>
        <a:srgbClr val="005F83"/>
      </a:dk2>
      <a:lt2>
        <a:srgbClr val="D8D8D8"/>
      </a:lt2>
      <a:accent1>
        <a:srgbClr val="FF0000"/>
      </a:accent1>
      <a:accent2>
        <a:srgbClr val="002060"/>
      </a:accent2>
      <a:accent3>
        <a:srgbClr val="B3EAFE"/>
      </a:accent3>
      <a:accent4>
        <a:srgbClr val="3F7FFF"/>
      </a:accent4>
      <a:accent5>
        <a:srgbClr val="005F83"/>
      </a:accent5>
      <a:accent6>
        <a:srgbClr val="6DB7FB"/>
      </a:accent6>
      <a:hlink>
        <a:srgbClr val="EC1100"/>
      </a:hlink>
      <a:folHlink>
        <a:srgbClr val="FF3B3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8701DF2-40F0-409F-AD00-291C9B42B213}" vid="{D075FE03-AF6B-45B8-9018-F1EBB9083F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4EDDBAEDA9D499B9F6383B73A6704" ma:contentTypeVersion="15" ma:contentTypeDescription="Create a new document." ma:contentTypeScope="" ma:versionID="859f4ec4d43cd3d09dae2d190413c42c">
  <xsd:schema xmlns:xsd="http://www.w3.org/2001/XMLSchema" xmlns:xs="http://www.w3.org/2001/XMLSchema" xmlns:p="http://schemas.microsoft.com/office/2006/metadata/properties" xmlns:ns2="32f0c94a-819f-4270-be54-8f20d12c5f78" xmlns:ns3="9f514e85-246f-41a1-b936-c863447846eb" targetNamespace="http://schemas.microsoft.com/office/2006/metadata/properties" ma:root="true" ma:fieldsID="c20d887187c3d566832b8b709c1085b3" ns2:_="" ns3:_="">
    <xsd:import namespace="32f0c94a-819f-4270-be54-8f20d12c5f78"/>
    <xsd:import namespace="9f514e85-246f-41a1-b936-c863447846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0c94a-819f-4270-be54-8f20d12c5f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fab7ff-493e-4f05-914a-34e092f24bb1}" ma:internalName="TaxCatchAll" ma:showField="CatchAllData" ma:web="32f0c94a-819f-4270-be54-8f20d12c5f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514e85-246f-41a1-b936-c863447846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b117e7-6f4a-42cd-b5da-bc305b27d2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514e85-246f-41a1-b936-c863447846eb">
      <Terms xmlns="http://schemas.microsoft.com/office/infopath/2007/PartnerControls"/>
    </lcf76f155ced4ddcb4097134ff3c332f>
    <TaxCatchAll xmlns="32f0c94a-819f-4270-be54-8f20d12c5f78" xsi:nil="true"/>
  </documentManagement>
</p:properties>
</file>

<file path=customXml/itemProps1.xml><?xml version="1.0" encoding="utf-8"?>
<ds:datastoreItem xmlns:ds="http://schemas.openxmlformats.org/officeDocument/2006/customXml" ds:itemID="{1F0FA1D9-759D-4564-AF78-9CE26F3401FA}"/>
</file>

<file path=customXml/itemProps2.xml><?xml version="1.0" encoding="utf-8"?>
<ds:datastoreItem xmlns:ds="http://schemas.openxmlformats.org/officeDocument/2006/customXml" ds:itemID="{9B8CFFCD-14FF-44F2-9A17-C861088DDE6F}"/>
</file>

<file path=customXml/itemProps3.xml><?xml version="1.0" encoding="utf-8"?>
<ds:datastoreItem xmlns:ds="http://schemas.openxmlformats.org/officeDocument/2006/customXml" ds:itemID="{33E8C641-7021-4180-A25C-DA370DA3581A}"/>
</file>

<file path=docProps/app.xml><?xml version="1.0" encoding="utf-8"?>
<Properties xmlns="http://schemas.openxmlformats.org/officeDocument/2006/extended-properties" xmlns:vt="http://schemas.openxmlformats.org/officeDocument/2006/docPropsVTypes">
  <Template>blank</Template>
  <TotalTime>294</TotalTime>
  <Words>1164</Words>
  <Application>Microsoft Office PowerPoint</Application>
  <PresentationFormat>Widescreen</PresentationFormat>
  <Paragraphs>98</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Lato</vt:lpstr>
      <vt:lpstr>Arial</vt:lpstr>
      <vt:lpstr>Sharp Sans</vt:lpstr>
      <vt:lpstr>Calibri</vt:lpstr>
      <vt:lpstr>BVUK 2018 PPT</vt:lpstr>
      <vt:lpstr>Who we are</vt:lpstr>
      <vt:lpstr>Origins of Blind Veterans UK</vt:lpstr>
      <vt:lpstr>PowerPoint Presentation</vt:lpstr>
      <vt:lpstr>PowerPoint Presentation</vt:lpstr>
      <vt:lpstr>PowerPoint Presentation</vt:lpstr>
      <vt:lpstr>Centres of wellbeing</vt:lpstr>
      <vt:lpstr>PowerPoint Presentation</vt:lpstr>
      <vt:lpstr>Community Teams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Beth Lowden</dc:creator>
  <cp:lastModifiedBy>Beth Ellis</cp:lastModifiedBy>
  <cp:revision>10</cp:revision>
  <dcterms:created xsi:type="dcterms:W3CDTF">2022-07-26T08:49:04Z</dcterms:created>
  <dcterms:modified xsi:type="dcterms:W3CDTF">2024-11-04T10:11:36Z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0x01010066D4EDDBAEDA9D499B9F6383B73A6704</vt:lpwstr>
  </property>
</Properties>
</file>