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9B23D4-BFAD-4527-8B0C-073044BEFEDC}" v="2" dt="2023-11-21T15:57:11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8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18745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6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3284"/>
            <a:ext cx="8229600" cy="3644593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8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738016"/>
          </a:xfrm>
          <a:prstGeom prst="rect">
            <a:avLst/>
          </a:prstGeom>
        </p:spPr>
        <p:txBody>
          <a:bodyPr anchor="t"/>
          <a:lstStyle>
            <a:lvl1pPr algn="l">
              <a:defRPr sz="3000" b="1" cap="none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3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56415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56415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7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2700"/>
            <a:ext cx="4040188" cy="892175"/>
          </a:xfrm>
        </p:spPr>
        <p:txBody>
          <a:bodyPr anchor="b">
            <a:no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29700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82700"/>
            <a:ext cx="4041775" cy="892175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29700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4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7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4950"/>
            <a:ext cx="8229600" cy="3663950"/>
          </a:xfrm>
        </p:spPr>
        <p:txBody>
          <a:bodyPr vert="eaVert">
            <a:normAutofit/>
          </a:bodyPr>
          <a:lstStyle>
            <a:lvl1pPr>
              <a:defRPr sz="2600"/>
            </a:lvl1pPr>
          </a:lstStyle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7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805481"/>
          </a:xfrm>
          <a:prstGeom prst="rect">
            <a:avLst/>
          </a:prstGeom>
        </p:spPr>
        <p:txBody>
          <a:bodyPr vert="eaVert"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805481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16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168"/>
            <a:ext cx="8229600" cy="4893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82B7C-B2E5-254A-A994-CA5860A3911E}" type="datetimeFigureOut">
              <a:rPr lang="en-US" smtClean="0"/>
              <a:t>11/23/2023</a:t>
            </a:fld>
            <a:endParaRPr lang="en-US" dirty="0"/>
          </a:p>
        </p:txBody>
      </p:sp>
      <p:pic>
        <p:nvPicPr>
          <p:cNvPr id="8" name="Picture 7" descr="RE180809 RNIB_Brand_COUNTRIES_PPT template v01.pdf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07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9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b="1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7531"/>
            <a:ext cx="7772400" cy="1470025"/>
          </a:xfrm>
        </p:spPr>
        <p:txBody>
          <a:bodyPr/>
          <a:lstStyle/>
          <a:p>
            <a:pPr algn="ctr"/>
            <a:r>
              <a:rPr lang="en-US" sz="6000" dirty="0"/>
              <a:t>Accessible health information</a:t>
            </a:r>
            <a:br>
              <a:rPr lang="en-US" sz="6000" dirty="0"/>
            </a:br>
            <a:br>
              <a:rPr lang="en-US" sz="6600" b="0" dirty="0"/>
            </a:br>
            <a:r>
              <a:rPr lang="en-US" sz="2800" b="0" dirty="0"/>
              <a:t>Liz Williams, Rachel Jones and Nick Lancaster 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16920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D14D-11C1-4F17-9D5D-04446873B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effectLst/>
                <a:latin typeface="+mj-lt"/>
                <a:ea typeface="Times New Roman" panose="02020603050405020304" pitchFamily="18" charset="0"/>
              </a:rPr>
              <a:t>Survey findings </a:t>
            </a:r>
            <a:br>
              <a:rPr lang="en-GB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A5201-C370-42CB-A45F-DFB3E2F74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b="0" dirty="0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One in three (32 per cent) blind and partially sighted people have missed an appointment because they didn’t receive information they could read.</a:t>
            </a:r>
            <a:endParaRPr lang="en-GB" sz="2400" b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b="0" dirty="0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More than half said they had received information about their healthcare from their GP (56 per cent) or hospital (54 per cent) in an inaccessible format.</a:t>
            </a:r>
            <a:endParaRPr lang="en-GB" sz="2400" b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·"/>
            </a:pPr>
            <a:r>
              <a:rPr lang="en-GB" sz="2400" b="0" dirty="0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Nearly nine in 10 respondents have never been asked by their GP or hospital about their communication needs.</a:t>
            </a:r>
            <a:endParaRPr lang="en-GB" sz="2400" b="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87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E1D60-3464-4989-87D6-2BEC690CB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8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“I literally begged my GP to send my smear test results in Braille; it did not happen. It happened that my father-in-law saw the paper and read it and it was so humiliating, no woman should experience this. My medical records are my private affair!”</a:t>
            </a:r>
            <a:r>
              <a:rPr lang="en-GB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8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38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75177-DDA0-429A-98AE-EC45E692B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586" y="274638"/>
            <a:ext cx="8229600" cy="1143000"/>
          </a:xfrm>
        </p:spPr>
        <p:txBody>
          <a:bodyPr/>
          <a:lstStyle/>
          <a:p>
            <a:r>
              <a:rPr lang="en-GB" sz="4000" dirty="0"/>
              <a:t>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90BF4-2C77-4F84-A15B-C13D4BD49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586" y="1179877"/>
            <a:ext cx="8229600" cy="364459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Welsh Government and NHS Wales: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0" dirty="0"/>
              <a:t>1) Health service IT systems should have the functionality to automatically and routinely record and action a patient’s required format.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0" dirty="0"/>
              <a:t>2) Ensure all relevant staff are given the necessary training to understand the communication and information needs of people with sensory loss.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1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D4EDDBAEDA9D499B9F6383B73A6704" ma:contentTypeVersion="14" ma:contentTypeDescription="Create a new document." ma:contentTypeScope="" ma:versionID="4743915d41e98c98f4615978c58d433f">
  <xsd:schema xmlns:xsd="http://www.w3.org/2001/XMLSchema" xmlns:xs="http://www.w3.org/2001/XMLSchema" xmlns:p="http://schemas.microsoft.com/office/2006/metadata/properties" xmlns:ns2="32f0c94a-819f-4270-be54-8f20d12c5f78" xmlns:ns3="9f514e85-246f-41a1-b936-c863447846eb" targetNamespace="http://schemas.microsoft.com/office/2006/metadata/properties" ma:root="true" ma:fieldsID="826af1ce431e0e777972d95c8da3311a" ns2:_="" ns3:_="">
    <xsd:import namespace="32f0c94a-819f-4270-be54-8f20d12c5f78"/>
    <xsd:import namespace="9f514e85-246f-41a1-b936-c863447846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0c94a-819f-4270-be54-8f20d12c5f7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dfab7ff-493e-4f05-914a-34e092f24bb1}" ma:internalName="TaxCatchAll" ma:showField="CatchAllData" ma:web="32f0c94a-819f-4270-be54-8f20d12c5f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14e85-246f-41a1-b936-c863447846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ab117e7-6f4a-42cd-b5da-bc305b27d2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514e85-246f-41a1-b936-c863447846eb">
      <Terms xmlns="http://schemas.microsoft.com/office/infopath/2007/PartnerControls"/>
    </lcf76f155ced4ddcb4097134ff3c332f>
    <TaxCatchAll xmlns="32f0c94a-819f-4270-be54-8f20d12c5f78" xsi:nil="true"/>
  </documentManagement>
</p:properties>
</file>

<file path=customXml/itemProps1.xml><?xml version="1.0" encoding="utf-8"?>
<ds:datastoreItem xmlns:ds="http://schemas.openxmlformats.org/officeDocument/2006/customXml" ds:itemID="{2A2BB7BC-1DA3-4F0A-A96F-2EDA16DA0A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FA5AAB-FB99-4DB8-B684-E00F92829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f0c94a-819f-4270-be54-8f20d12c5f78"/>
    <ds:schemaRef ds:uri="9f514e85-246f-41a1-b936-c863447846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CEF819-9AF5-4A23-A956-A274DE12EE1B}">
  <ds:schemaRefs>
    <ds:schemaRef ds:uri="http://schemas.microsoft.com/sharepoint/v3"/>
    <ds:schemaRef ds:uri="http://purl.org/dc/terms/"/>
    <ds:schemaRef ds:uri="cc3341d6-4534-441f-8c3d-cfbdfb79949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0e4687c-19a9-414f-90f4-5ad8fce5e918"/>
    <ds:schemaRef ds:uri="http://schemas.openxmlformats.org/package/2006/metadata/core-properties"/>
    <ds:schemaRef ds:uri="http://www.w3.org/XML/1998/namespace"/>
    <ds:schemaRef ds:uri="http://purl.org/dc/dcmitype/"/>
    <ds:schemaRef ds:uri="9f514e85-246f-41a1-b936-c863447846eb"/>
    <ds:schemaRef ds:uri="32f0c94a-819f-4270-be54-8f20d12c5f7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197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Accessible health information  Liz Williams, Rachel Jones and Nick Lancaster </vt:lpstr>
      <vt:lpstr>Survey findings  </vt:lpstr>
      <vt:lpstr>PowerPoint Presentation</vt:lpstr>
      <vt:lpstr>Recommendations </vt:lpstr>
    </vt:vector>
  </TitlesOfParts>
  <Company>RNIB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Hoste</dc:creator>
  <cp:lastModifiedBy>Liz Williams</cp:lastModifiedBy>
  <cp:revision>24</cp:revision>
  <dcterms:created xsi:type="dcterms:W3CDTF">2018-09-07T13:47:12Z</dcterms:created>
  <dcterms:modified xsi:type="dcterms:W3CDTF">2023-11-23T14:03:23Z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0x010100A80B2D3731E3C246B7BBC9E1C1F19733</vt:lpwstr>
  </property>
  <property fmtid="{D5CDD505-2E9C-101B-9397-08002B2CF9AE}" pid="3" name="Audience">
    <vt:lpwstr>All staff</vt:lpwstr>
  </property>
</Properties>
</file>